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26"/>
  </p:notesMasterIdLst>
  <p:handoutMasterIdLst>
    <p:handoutMasterId r:id="rId27"/>
  </p:handoutMasterIdLst>
  <p:sldIdLst>
    <p:sldId id="260" r:id="rId7"/>
    <p:sldId id="2289" r:id="rId8"/>
    <p:sldId id="2283" r:id="rId9"/>
    <p:sldId id="2296" r:id="rId10"/>
    <p:sldId id="2298" r:id="rId11"/>
    <p:sldId id="2290" r:id="rId12"/>
    <p:sldId id="2295" r:id="rId13"/>
    <p:sldId id="2292" r:id="rId14"/>
    <p:sldId id="2294" r:id="rId15"/>
    <p:sldId id="2291" r:id="rId16"/>
    <p:sldId id="2299" r:id="rId17"/>
    <p:sldId id="2312" r:id="rId18"/>
    <p:sldId id="2313" r:id="rId19"/>
    <p:sldId id="2297" r:id="rId20"/>
    <p:sldId id="2314" r:id="rId21"/>
    <p:sldId id="2307" r:id="rId22"/>
    <p:sldId id="2308" r:id="rId23"/>
    <p:sldId id="2310" r:id="rId24"/>
    <p:sldId id="230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57"/>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15D6C-7519-744A-BF3C-5856D1A90329}" v="399" dt="2024-08-06T18:27:09.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varScale="1">
        <p:scale>
          <a:sx n="119" d="100"/>
          <a:sy n="119" d="100"/>
        </p:scale>
        <p:origin x="312" y="184"/>
      </p:cViewPr>
      <p:guideLst>
        <p:guide orient="horz" pos="773"/>
        <p:guide pos="24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ateng, Michael A" userId="a5cf43b8-c622-42e9-97e2-e1b5e6942052" providerId="ADAL" clId="{4F087C06-0D20-414A-9D1F-F3423917CB48}"/>
    <pc:docChg chg="custSel addSld modSld">
      <pc:chgData name="Boateng, Michael A" userId="a5cf43b8-c622-42e9-97e2-e1b5e6942052" providerId="ADAL" clId="{4F087C06-0D20-414A-9D1F-F3423917CB48}" dt="2024-08-06T17:59:49.089" v="29" actId="962"/>
      <pc:docMkLst>
        <pc:docMk/>
      </pc:docMkLst>
      <pc:sldChg chg="addSp delSp modSp add mod">
        <pc:chgData name="Boateng, Michael A" userId="a5cf43b8-c622-42e9-97e2-e1b5e6942052" providerId="ADAL" clId="{4F087C06-0D20-414A-9D1F-F3423917CB48}" dt="2024-08-06T17:59:49.089" v="29" actId="962"/>
        <pc:sldMkLst>
          <pc:docMk/>
          <pc:sldMk cId="1969175932" sldId="2297"/>
        </pc:sldMkLst>
        <pc:spChg chg="del">
          <ac:chgData name="Boateng, Michael A" userId="a5cf43b8-c622-42e9-97e2-e1b5e6942052" providerId="ADAL" clId="{4F087C06-0D20-414A-9D1F-F3423917CB48}" dt="2024-08-06T17:53:59.506" v="1" actId="478"/>
          <ac:spMkLst>
            <pc:docMk/>
            <pc:sldMk cId="1969175932" sldId="2297"/>
            <ac:spMk id="5" creationId="{1E267EAB-64CE-5B89-93EA-EEF485ED4713}"/>
          </ac:spMkLst>
        </pc:spChg>
        <pc:picChg chg="add mod">
          <ac:chgData name="Boateng, Michael A" userId="a5cf43b8-c622-42e9-97e2-e1b5e6942052" providerId="ADAL" clId="{4F087C06-0D20-414A-9D1F-F3423917CB48}" dt="2024-08-06T17:59:04.838" v="5" actId="962"/>
          <ac:picMkLst>
            <pc:docMk/>
            <pc:sldMk cId="1969175932" sldId="2297"/>
            <ac:picMk id="6" creationId="{CB699054-53B4-55ED-08DE-B35A2840303C}"/>
          </ac:picMkLst>
        </pc:picChg>
        <pc:picChg chg="add mod">
          <ac:chgData name="Boateng, Michael A" userId="a5cf43b8-c622-42e9-97e2-e1b5e6942052" providerId="ADAL" clId="{4F087C06-0D20-414A-9D1F-F3423917CB48}" dt="2024-08-06T17:59:08.506" v="8" actId="962"/>
          <ac:picMkLst>
            <pc:docMk/>
            <pc:sldMk cId="1969175932" sldId="2297"/>
            <ac:picMk id="10" creationId="{32FD60D1-E8FB-7BFC-45B9-C4DBA0EE6585}"/>
          </ac:picMkLst>
        </pc:picChg>
        <pc:picChg chg="add mod">
          <ac:chgData name="Boateng, Michael A" userId="a5cf43b8-c622-42e9-97e2-e1b5e6942052" providerId="ADAL" clId="{4F087C06-0D20-414A-9D1F-F3423917CB48}" dt="2024-08-06T17:59:15.494" v="11" actId="962"/>
          <ac:picMkLst>
            <pc:docMk/>
            <pc:sldMk cId="1969175932" sldId="2297"/>
            <ac:picMk id="13" creationId="{95820EB0-8A43-B43C-8784-E8DDA2CEC199}"/>
          </ac:picMkLst>
        </pc:picChg>
        <pc:picChg chg="del">
          <ac:chgData name="Boateng, Michael A" userId="a5cf43b8-c622-42e9-97e2-e1b5e6942052" providerId="ADAL" clId="{4F087C06-0D20-414A-9D1F-F3423917CB48}" dt="2024-08-06T17:54:00.080" v="2" actId="478"/>
          <ac:picMkLst>
            <pc:docMk/>
            <pc:sldMk cId="1969175932" sldId="2297"/>
            <ac:picMk id="15" creationId="{BA4106DE-DAEC-968D-BA78-64A82538D49D}"/>
          </ac:picMkLst>
        </pc:picChg>
        <pc:picChg chg="add mod">
          <ac:chgData name="Boateng, Michael A" userId="a5cf43b8-c622-42e9-97e2-e1b5e6942052" providerId="ADAL" clId="{4F087C06-0D20-414A-9D1F-F3423917CB48}" dt="2024-08-06T17:59:20.867" v="14" actId="962"/>
          <ac:picMkLst>
            <pc:docMk/>
            <pc:sldMk cId="1969175932" sldId="2297"/>
            <ac:picMk id="16" creationId="{BD3BB6F8-338F-75E3-480E-0A247FBFF6A8}"/>
          </ac:picMkLst>
        </pc:picChg>
        <pc:picChg chg="add mod">
          <ac:chgData name="Boateng, Michael A" userId="a5cf43b8-c622-42e9-97e2-e1b5e6942052" providerId="ADAL" clId="{4F087C06-0D20-414A-9D1F-F3423917CB48}" dt="2024-08-06T17:59:24.237" v="17" actId="962"/>
          <ac:picMkLst>
            <pc:docMk/>
            <pc:sldMk cId="1969175932" sldId="2297"/>
            <ac:picMk id="18" creationId="{B1A2EA6E-3E7A-6D15-254E-6CAA01D4C1DB}"/>
          </ac:picMkLst>
        </pc:picChg>
        <pc:picChg chg="add mod">
          <ac:chgData name="Boateng, Michael A" userId="a5cf43b8-c622-42e9-97e2-e1b5e6942052" providerId="ADAL" clId="{4F087C06-0D20-414A-9D1F-F3423917CB48}" dt="2024-08-06T17:59:29.630" v="20" actId="962"/>
          <ac:picMkLst>
            <pc:docMk/>
            <pc:sldMk cId="1969175932" sldId="2297"/>
            <ac:picMk id="21" creationId="{79BF4CA3-E277-F9DB-8659-0E6579986676}"/>
          </ac:picMkLst>
        </pc:picChg>
        <pc:picChg chg="add mod">
          <ac:chgData name="Boateng, Michael A" userId="a5cf43b8-c622-42e9-97e2-e1b5e6942052" providerId="ADAL" clId="{4F087C06-0D20-414A-9D1F-F3423917CB48}" dt="2024-08-06T17:59:33.754" v="23" actId="962"/>
          <ac:picMkLst>
            <pc:docMk/>
            <pc:sldMk cId="1969175932" sldId="2297"/>
            <ac:picMk id="24" creationId="{7E408BAB-7921-DF96-51AE-D90E06B3619A}"/>
          </ac:picMkLst>
        </pc:picChg>
        <pc:picChg chg="add mod">
          <ac:chgData name="Boateng, Michael A" userId="a5cf43b8-c622-42e9-97e2-e1b5e6942052" providerId="ADAL" clId="{4F087C06-0D20-414A-9D1F-F3423917CB48}" dt="2024-08-06T17:59:38.459" v="26" actId="962"/>
          <ac:picMkLst>
            <pc:docMk/>
            <pc:sldMk cId="1969175932" sldId="2297"/>
            <ac:picMk id="28" creationId="{8A346389-846C-C373-D7B5-E9484969033C}"/>
          </ac:picMkLst>
        </pc:picChg>
        <pc:picChg chg="add mod">
          <ac:chgData name="Boateng, Michael A" userId="a5cf43b8-c622-42e9-97e2-e1b5e6942052" providerId="ADAL" clId="{4F087C06-0D20-414A-9D1F-F3423917CB48}" dt="2024-08-06T17:59:49.089" v="29" actId="962"/>
          <ac:picMkLst>
            <pc:docMk/>
            <pc:sldMk cId="1969175932" sldId="2297"/>
            <ac:picMk id="30" creationId="{1B4F1AFA-F365-9A2F-7BBC-EC60F1DBD39F}"/>
          </ac:picMkLst>
        </pc:picChg>
      </pc:sldChg>
    </pc:docChg>
  </pc:docChgLst>
  <pc:docChgLst>
    <pc:chgData name="Boateng, Michael A" userId="a5cf43b8-c622-42e9-97e2-e1b5e6942052" providerId="ADAL" clId="{951DE5AC-2F60-4575-95D4-BB60148B8AD8}"/>
    <pc:docChg chg="undo custSel addSld delSld modSld sldOrd">
      <pc:chgData name="Boateng, Michael A" userId="a5cf43b8-c622-42e9-97e2-e1b5e6942052" providerId="ADAL" clId="{951DE5AC-2F60-4575-95D4-BB60148B8AD8}" dt="2024-07-16T03:03:21.762" v="172" actId="1076"/>
      <pc:docMkLst>
        <pc:docMk/>
      </pc:docMkLst>
      <pc:sldChg chg="del">
        <pc:chgData name="Boateng, Michael A" userId="a5cf43b8-c622-42e9-97e2-e1b5e6942052" providerId="ADAL" clId="{951DE5AC-2F60-4575-95D4-BB60148B8AD8}" dt="2024-07-16T02:33:50.127" v="30" actId="47"/>
        <pc:sldMkLst>
          <pc:docMk/>
          <pc:sldMk cId="1914561750" sldId="2267"/>
        </pc:sldMkLst>
      </pc:sldChg>
      <pc:sldChg chg="addSp delSp modSp mod">
        <pc:chgData name="Boateng, Michael A" userId="a5cf43b8-c622-42e9-97e2-e1b5e6942052" providerId="ADAL" clId="{951DE5AC-2F60-4575-95D4-BB60148B8AD8}" dt="2024-07-16T03:00:44.268" v="92" actId="1076"/>
        <pc:sldMkLst>
          <pc:docMk/>
          <pc:sldMk cId="338295519" sldId="2283"/>
        </pc:sldMkLst>
        <pc:spChg chg="add del">
          <ac:chgData name="Boateng, Michael A" userId="a5cf43b8-c622-42e9-97e2-e1b5e6942052" providerId="ADAL" clId="{951DE5AC-2F60-4575-95D4-BB60148B8AD8}" dt="2024-07-16T02:57:05.734" v="39" actId="478"/>
          <ac:spMkLst>
            <pc:docMk/>
            <pc:sldMk cId="338295519" sldId="2283"/>
            <ac:spMk id="2" creationId="{252572D1-D2E8-DE0D-0629-FCAE6FD32F60}"/>
          </ac:spMkLst>
        </pc:spChg>
        <pc:spChg chg="add del mod">
          <ac:chgData name="Boateng, Michael A" userId="a5cf43b8-c622-42e9-97e2-e1b5e6942052" providerId="ADAL" clId="{951DE5AC-2F60-4575-95D4-BB60148B8AD8}" dt="2024-07-16T02:57:26.431" v="46"/>
          <ac:spMkLst>
            <pc:docMk/>
            <pc:sldMk cId="338295519" sldId="2283"/>
            <ac:spMk id="4" creationId="{9EF69864-805D-763C-8730-DAAD0E839AD4}"/>
          </ac:spMkLst>
        </pc:spChg>
        <pc:spChg chg="del mod">
          <ac:chgData name="Boateng, Michael A" userId="a5cf43b8-c622-42e9-97e2-e1b5e6942052" providerId="ADAL" clId="{951DE5AC-2F60-4575-95D4-BB60148B8AD8}" dt="2024-07-16T02:57:05.734" v="39" actId="478"/>
          <ac:spMkLst>
            <pc:docMk/>
            <pc:sldMk cId="338295519" sldId="2283"/>
            <ac:spMk id="5" creationId="{1E267EAB-64CE-5B89-93EA-EEF485ED4713}"/>
          </ac:spMkLst>
        </pc:spChg>
        <pc:spChg chg="mod">
          <ac:chgData name="Boateng, Michael A" userId="a5cf43b8-c622-42e9-97e2-e1b5e6942052" providerId="ADAL" clId="{951DE5AC-2F60-4575-95D4-BB60148B8AD8}" dt="2024-07-16T03:00:18.750" v="82" actId="1076"/>
          <ac:spMkLst>
            <pc:docMk/>
            <pc:sldMk cId="338295519" sldId="2283"/>
            <ac:spMk id="9" creationId="{69E4FEF3-0874-E5AA-A351-E3D535C2E815}"/>
          </ac:spMkLst>
        </pc:spChg>
        <pc:spChg chg="del">
          <ac:chgData name="Boateng, Michael A" userId="a5cf43b8-c622-42e9-97e2-e1b5e6942052" providerId="ADAL" clId="{951DE5AC-2F60-4575-95D4-BB60148B8AD8}" dt="2024-07-16T02:57:07.299" v="40" actId="478"/>
          <ac:spMkLst>
            <pc:docMk/>
            <pc:sldMk cId="338295519" sldId="2283"/>
            <ac:spMk id="10" creationId="{5F6707CB-5A6E-E763-60BB-2593AE5693F1}"/>
          </ac:spMkLst>
        </pc:spChg>
        <pc:spChg chg="add mod">
          <ac:chgData name="Boateng, Michael A" userId="a5cf43b8-c622-42e9-97e2-e1b5e6942052" providerId="ADAL" clId="{951DE5AC-2F60-4575-95D4-BB60148B8AD8}" dt="2024-07-16T02:59:21.911" v="67" actId="1076"/>
          <ac:spMkLst>
            <pc:docMk/>
            <pc:sldMk cId="338295519" sldId="2283"/>
            <ac:spMk id="11" creationId="{D4D462DC-9E7A-4394-83E4-AE29EAFECBCD}"/>
          </ac:spMkLst>
        </pc:spChg>
        <pc:spChg chg="mod">
          <ac:chgData name="Boateng, Michael A" userId="a5cf43b8-c622-42e9-97e2-e1b5e6942052" providerId="ADAL" clId="{951DE5AC-2F60-4575-95D4-BB60148B8AD8}" dt="2024-07-16T02:56:58.771" v="35" actId="20577"/>
          <ac:spMkLst>
            <pc:docMk/>
            <pc:sldMk cId="338295519" sldId="2283"/>
            <ac:spMk id="12" creationId="{CECFCA42-681C-84B3-6E56-F5680C74C544}"/>
          </ac:spMkLst>
        </pc:spChg>
        <pc:spChg chg="add mod">
          <ac:chgData name="Boateng, Michael A" userId="a5cf43b8-c622-42e9-97e2-e1b5e6942052" providerId="ADAL" clId="{951DE5AC-2F60-4575-95D4-BB60148B8AD8}" dt="2024-07-16T02:59:18.213" v="66"/>
          <ac:spMkLst>
            <pc:docMk/>
            <pc:sldMk cId="338295519" sldId="2283"/>
            <ac:spMk id="13" creationId="{4511D2B6-F02C-952D-450D-3FB57E9448CA}"/>
          </ac:spMkLst>
        </pc:spChg>
        <pc:spChg chg="del mod">
          <ac:chgData name="Boateng, Michael A" userId="a5cf43b8-c622-42e9-97e2-e1b5e6942052" providerId="ADAL" clId="{951DE5AC-2F60-4575-95D4-BB60148B8AD8}" dt="2024-07-16T02:56:59.558" v="37"/>
          <ac:spMkLst>
            <pc:docMk/>
            <pc:sldMk cId="338295519" sldId="2283"/>
            <ac:spMk id="20" creationId="{123312DA-ABBB-2A21-6CC1-4721DAED5BF0}"/>
          </ac:spMkLst>
        </pc:spChg>
        <pc:spChg chg="del">
          <ac:chgData name="Boateng, Michael A" userId="a5cf43b8-c622-42e9-97e2-e1b5e6942052" providerId="ADAL" clId="{951DE5AC-2F60-4575-95D4-BB60148B8AD8}" dt="2024-07-16T02:59:38.236" v="71" actId="478"/>
          <ac:spMkLst>
            <pc:docMk/>
            <pc:sldMk cId="338295519" sldId="2283"/>
            <ac:spMk id="31" creationId="{B394E20E-1483-39A0-EC73-4646FC612823}"/>
          </ac:spMkLst>
        </pc:spChg>
        <pc:picChg chg="add del mod">
          <ac:chgData name="Boateng, Michael A" userId="a5cf43b8-c622-42e9-97e2-e1b5e6942052" providerId="ADAL" clId="{951DE5AC-2F60-4575-95D4-BB60148B8AD8}" dt="2024-07-16T03:00:24.400" v="85" actId="21"/>
          <ac:picMkLst>
            <pc:docMk/>
            <pc:sldMk cId="338295519" sldId="2283"/>
            <ac:picMk id="15" creationId="{BA4106DE-DAEC-968D-BA78-64A82538D49D}"/>
          </ac:picMkLst>
        </pc:picChg>
        <pc:picChg chg="add mod">
          <ac:chgData name="Boateng, Michael A" userId="a5cf43b8-c622-42e9-97e2-e1b5e6942052" providerId="ADAL" clId="{951DE5AC-2F60-4575-95D4-BB60148B8AD8}" dt="2024-07-16T03:00:44.268" v="92" actId="1076"/>
          <ac:picMkLst>
            <pc:docMk/>
            <pc:sldMk cId="338295519" sldId="2283"/>
            <ac:picMk id="17" creationId="{A18CEB55-EBE0-1BDA-A77B-C56C1ED824A5}"/>
          </ac:picMkLst>
        </pc:picChg>
        <pc:picChg chg="del">
          <ac:chgData name="Boateng, Michael A" userId="a5cf43b8-c622-42e9-97e2-e1b5e6942052" providerId="ADAL" clId="{951DE5AC-2F60-4575-95D4-BB60148B8AD8}" dt="2024-07-16T03:00:16.700" v="81" actId="478"/>
          <ac:picMkLst>
            <pc:docMk/>
            <pc:sldMk cId="338295519" sldId="2283"/>
            <ac:picMk id="28" creationId="{21C50217-1D46-6E33-C949-859D8240297B}"/>
          </ac:picMkLst>
        </pc:picChg>
        <pc:picChg chg="del mod">
          <ac:chgData name="Boateng, Michael A" userId="a5cf43b8-c622-42e9-97e2-e1b5e6942052" providerId="ADAL" clId="{951DE5AC-2F60-4575-95D4-BB60148B8AD8}" dt="2024-07-16T02:59:39.043" v="73" actId="478"/>
          <ac:picMkLst>
            <pc:docMk/>
            <pc:sldMk cId="338295519" sldId="2283"/>
            <ac:picMk id="30" creationId="{10B200F3-8900-A4F4-EADC-FD31FC04D2FE}"/>
          </ac:picMkLst>
        </pc:picChg>
        <pc:cxnChg chg="mod">
          <ac:chgData name="Boateng, Michael A" userId="a5cf43b8-c622-42e9-97e2-e1b5e6942052" providerId="ADAL" clId="{951DE5AC-2F60-4575-95D4-BB60148B8AD8}" dt="2024-07-16T02:57:38.083" v="49" actId="1076"/>
          <ac:cxnSpMkLst>
            <pc:docMk/>
            <pc:sldMk cId="338295519" sldId="2283"/>
            <ac:cxnSpMk id="23" creationId="{E158903B-FC4B-D3E0-32FA-35DF90CEBBC9}"/>
          </ac:cxnSpMkLst>
        </pc:cxnChg>
      </pc:sldChg>
      <pc:sldChg chg="del">
        <pc:chgData name="Boateng, Michael A" userId="a5cf43b8-c622-42e9-97e2-e1b5e6942052" providerId="ADAL" clId="{951DE5AC-2F60-4575-95D4-BB60148B8AD8}" dt="2024-07-16T02:33:48.789" v="29" actId="47"/>
        <pc:sldMkLst>
          <pc:docMk/>
          <pc:sldMk cId="4232254736" sldId="2288"/>
        </pc:sldMkLst>
      </pc:sldChg>
      <pc:sldChg chg="modSp mod">
        <pc:chgData name="Boateng, Michael A" userId="a5cf43b8-c622-42e9-97e2-e1b5e6942052" providerId="ADAL" clId="{951DE5AC-2F60-4575-95D4-BB60148B8AD8}" dt="2024-07-16T02:52:01.693" v="32" actId="5793"/>
        <pc:sldMkLst>
          <pc:docMk/>
          <pc:sldMk cId="3489447776" sldId="2289"/>
        </pc:sldMkLst>
        <pc:spChg chg="mod">
          <ac:chgData name="Boateng, Michael A" userId="a5cf43b8-c622-42e9-97e2-e1b5e6942052" providerId="ADAL" clId="{951DE5AC-2F60-4575-95D4-BB60148B8AD8}" dt="2024-07-16T02:52:01.693" v="32" actId="5793"/>
          <ac:spMkLst>
            <pc:docMk/>
            <pc:sldMk cId="3489447776" sldId="2289"/>
            <ac:spMk id="16" creationId="{E7AFB7A7-6D3C-AEDB-F81E-B3E9942F6084}"/>
          </ac:spMkLst>
        </pc:spChg>
      </pc:sldChg>
      <pc:sldChg chg="addSp delSp modSp add mod">
        <pc:chgData name="Boateng, Michael A" userId="a5cf43b8-c622-42e9-97e2-e1b5e6942052" providerId="ADAL" clId="{951DE5AC-2F60-4575-95D4-BB60148B8AD8}" dt="2024-07-16T03:01:49.383" v="124" actId="20577"/>
        <pc:sldMkLst>
          <pc:docMk/>
          <pc:sldMk cId="2771319780" sldId="2290"/>
        </pc:sldMkLst>
        <pc:spChg chg="del">
          <ac:chgData name="Boateng, Michael A" userId="a5cf43b8-c622-42e9-97e2-e1b5e6942052" providerId="ADAL" clId="{951DE5AC-2F60-4575-95D4-BB60148B8AD8}" dt="2024-07-16T02:23:42.912" v="3" actId="478"/>
          <ac:spMkLst>
            <pc:docMk/>
            <pc:sldMk cId="2771319780" sldId="2290"/>
            <ac:spMk id="6" creationId="{B5B40EBA-22F0-C598-9841-4EC4EB9DB43C}"/>
          </ac:spMkLst>
        </pc:spChg>
        <pc:spChg chg="add mod">
          <ac:chgData name="Boateng, Michael A" userId="a5cf43b8-c622-42e9-97e2-e1b5e6942052" providerId="ADAL" clId="{951DE5AC-2F60-4575-95D4-BB60148B8AD8}" dt="2024-07-16T03:01:49.383" v="124" actId="20577"/>
          <ac:spMkLst>
            <pc:docMk/>
            <pc:sldMk cId="2771319780" sldId="2290"/>
            <ac:spMk id="12" creationId="{C8F5C137-6D4C-03E9-172E-1F91B1B95D4E}"/>
          </ac:spMkLst>
        </pc:spChg>
        <pc:spChg chg="del">
          <ac:chgData name="Boateng, Michael A" userId="a5cf43b8-c622-42e9-97e2-e1b5e6942052" providerId="ADAL" clId="{951DE5AC-2F60-4575-95D4-BB60148B8AD8}" dt="2024-07-16T02:23:44.297" v="4" actId="478"/>
          <ac:spMkLst>
            <pc:docMk/>
            <pc:sldMk cId="2771319780" sldId="2290"/>
            <ac:spMk id="16" creationId="{E7AFB7A7-6D3C-AEDB-F81E-B3E9942F6084}"/>
          </ac:spMkLst>
        </pc:spChg>
        <pc:spChg chg="del">
          <ac:chgData name="Boateng, Michael A" userId="a5cf43b8-c622-42e9-97e2-e1b5e6942052" providerId="ADAL" clId="{951DE5AC-2F60-4575-95D4-BB60148B8AD8}" dt="2024-07-16T02:23:39.895" v="2" actId="478"/>
          <ac:spMkLst>
            <pc:docMk/>
            <pc:sldMk cId="2771319780" sldId="2290"/>
            <ac:spMk id="29" creationId="{FAA5AC69-A5FB-82C5-8748-E9D2B3A28948}"/>
          </ac:spMkLst>
        </pc:spChg>
        <pc:picChg chg="del">
          <ac:chgData name="Boateng, Michael A" userId="a5cf43b8-c622-42e9-97e2-e1b5e6942052" providerId="ADAL" clId="{951DE5AC-2F60-4575-95D4-BB60148B8AD8}" dt="2024-07-16T02:23:37.381" v="1" actId="478"/>
          <ac:picMkLst>
            <pc:docMk/>
            <pc:sldMk cId="2771319780" sldId="2290"/>
            <ac:picMk id="3" creationId="{A9F1EE75-CBFE-8849-9430-47D279E0C182}"/>
          </ac:picMkLst>
        </pc:picChg>
        <pc:picChg chg="add del mod modCrop">
          <ac:chgData name="Boateng, Michael A" userId="a5cf43b8-c622-42e9-97e2-e1b5e6942052" providerId="ADAL" clId="{951DE5AC-2F60-4575-95D4-BB60148B8AD8}" dt="2024-07-16T02:28:50.032" v="12" actId="478"/>
          <ac:picMkLst>
            <pc:docMk/>
            <pc:sldMk cId="2771319780" sldId="2290"/>
            <ac:picMk id="4" creationId="{EEBAACBA-6BAB-25B3-6991-B98ED5F9B828}"/>
          </ac:picMkLst>
        </pc:picChg>
        <pc:picChg chg="add del">
          <ac:chgData name="Boateng, Michael A" userId="a5cf43b8-c622-42e9-97e2-e1b5e6942052" providerId="ADAL" clId="{951DE5AC-2F60-4575-95D4-BB60148B8AD8}" dt="2024-07-16T03:01:26.790" v="103" actId="478"/>
          <ac:picMkLst>
            <pc:docMk/>
            <pc:sldMk cId="2771319780" sldId="2290"/>
            <ac:picMk id="7" creationId="{162999B7-B74B-231B-7D00-81D0EF29BEFC}"/>
          </ac:picMkLst>
        </pc:picChg>
        <pc:picChg chg="add">
          <ac:chgData name="Boateng, Michael A" userId="a5cf43b8-c622-42e9-97e2-e1b5e6942052" providerId="ADAL" clId="{951DE5AC-2F60-4575-95D4-BB60148B8AD8}" dt="2024-07-16T02:30:37.257" v="18" actId="22"/>
          <ac:picMkLst>
            <pc:docMk/>
            <pc:sldMk cId="2771319780" sldId="2290"/>
            <ac:picMk id="9" creationId="{24AD93B7-F9F2-B20A-6DC4-4BC925EE4D57}"/>
          </ac:picMkLst>
        </pc:picChg>
        <pc:cxnChg chg="del">
          <ac:chgData name="Boateng, Michael A" userId="a5cf43b8-c622-42e9-97e2-e1b5e6942052" providerId="ADAL" clId="{951DE5AC-2F60-4575-95D4-BB60148B8AD8}" dt="2024-07-16T02:24:01.880" v="7" actId="478"/>
          <ac:cxnSpMkLst>
            <pc:docMk/>
            <pc:sldMk cId="2771319780" sldId="2290"/>
            <ac:cxnSpMk id="26" creationId="{B3392A57-5608-C095-50EF-F2E418AF398D}"/>
          </ac:cxnSpMkLst>
        </pc:cxnChg>
      </pc:sldChg>
      <pc:sldChg chg="add del">
        <pc:chgData name="Boateng, Michael A" userId="a5cf43b8-c622-42e9-97e2-e1b5e6942052" providerId="ADAL" clId="{951DE5AC-2F60-4575-95D4-BB60148B8AD8}" dt="2024-07-16T02:23:52.706" v="6"/>
        <pc:sldMkLst>
          <pc:docMk/>
          <pc:sldMk cId="805483077" sldId="2291"/>
        </pc:sldMkLst>
      </pc:sldChg>
      <pc:sldChg chg="addSp delSp modSp mod">
        <pc:chgData name="Boateng, Michael A" userId="a5cf43b8-c622-42e9-97e2-e1b5e6942052" providerId="ADAL" clId="{951DE5AC-2F60-4575-95D4-BB60148B8AD8}" dt="2024-07-16T03:02:32.602" v="146" actId="20577"/>
        <pc:sldMkLst>
          <pc:docMk/>
          <pc:sldMk cId="2624506329" sldId="2291"/>
        </pc:sldMkLst>
        <pc:spChg chg="add del">
          <ac:chgData name="Boateng, Michael A" userId="a5cf43b8-c622-42e9-97e2-e1b5e6942052" providerId="ADAL" clId="{951DE5AC-2F60-4575-95D4-BB60148B8AD8}" dt="2024-07-16T03:02:03.542" v="128" actId="22"/>
          <ac:spMkLst>
            <pc:docMk/>
            <pc:sldMk cId="2624506329" sldId="2291"/>
            <ac:spMk id="3" creationId="{A852E6AD-C2FA-E2C3-D1F9-58CD743553EE}"/>
          </ac:spMkLst>
        </pc:spChg>
        <pc:spChg chg="add mod">
          <ac:chgData name="Boateng, Michael A" userId="a5cf43b8-c622-42e9-97e2-e1b5e6942052" providerId="ADAL" clId="{951DE5AC-2F60-4575-95D4-BB60148B8AD8}" dt="2024-07-16T03:02:32.602" v="146" actId="20577"/>
          <ac:spMkLst>
            <pc:docMk/>
            <pc:sldMk cId="2624506329" sldId="2291"/>
            <ac:spMk id="5" creationId="{83E4F93F-C6F2-D885-1EE1-5E56AA20AB71}"/>
          </ac:spMkLst>
        </pc:spChg>
      </pc:sldChg>
      <pc:sldChg chg="addSp delSp modSp add mod ord">
        <pc:chgData name="Boateng, Michael A" userId="a5cf43b8-c622-42e9-97e2-e1b5e6942052" providerId="ADAL" clId="{951DE5AC-2F60-4575-95D4-BB60148B8AD8}" dt="2024-07-16T03:03:21.762" v="172" actId="1076"/>
        <pc:sldMkLst>
          <pc:docMk/>
          <pc:sldMk cId="221088074" sldId="2292"/>
        </pc:sldMkLst>
        <pc:spChg chg="add mod">
          <ac:chgData name="Boateng, Michael A" userId="a5cf43b8-c622-42e9-97e2-e1b5e6942052" providerId="ADAL" clId="{951DE5AC-2F60-4575-95D4-BB60148B8AD8}" dt="2024-07-16T03:03:21.762" v="172" actId="1076"/>
          <ac:spMkLst>
            <pc:docMk/>
            <pc:sldMk cId="221088074" sldId="2292"/>
            <ac:spMk id="5" creationId="{AFC16023-F33F-0566-B5C2-ACA32ABEC837}"/>
          </ac:spMkLst>
        </pc:spChg>
        <pc:picChg chg="add mod modCrop">
          <ac:chgData name="Boateng, Michael A" userId="a5cf43b8-c622-42e9-97e2-e1b5e6942052" providerId="ADAL" clId="{951DE5AC-2F60-4575-95D4-BB60148B8AD8}" dt="2024-07-16T03:03:17.884" v="171" actId="1076"/>
          <ac:picMkLst>
            <pc:docMk/>
            <pc:sldMk cId="221088074" sldId="2292"/>
            <ac:picMk id="3" creationId="{01603EEC-7E3D-4F5F-78F6-416A7A1EE897}"/>
          </ac:picMkLst>
        </pc:picChg>
        <pc:picChg chg="del">
          <ac:chgData name="Boateng, Michael A" userId="a5cf43b8-c622-42e9-97e2-e1b5e6942052" providerId="ADAL" clId="{951DE5AC-2F60-4575-95D4-BB60148B8AD8}" dt="2024-07-16T02:29:09.661" v="16" actId="478"/>
          <ac:picMkLst>
            <pc:docMk/>
            <pc:sldMk cId="221088074" sldId="2292"/>
            <ac:picMk id="4" creationId="{EEBAACBA-6BAB-25B3-6991-B98ED5F9B828}"/>
          </ac:picMkLst>
        </pc:picChg>
      </pc:sldChg>
      <pc:sldChg chg="addSp delSp modSp add mod modClrScheme chgLayout">
        <pc:chgData name="Boateng, Michael A" userId="a5cf43b8-c622-42e9-97e2-e1b5e6942052" providerId="ADAL" clId="{951DE5AC-2F60-4575-95D4-BB60148B8AD8}" dt="2024-07-16T02:32:28.709" v="24" actId="26606"/>
        <pc:sldMkLst>
          <pc:docMk/>
          <pc:sldMk cId="2038651145" sldId="2293"/>
        </pc:sldMkLst>
        <pc:spChg chg="add del mod">
          <ac:chgData name="Boateng, Michael A" userId="a5cf43b8-c622-42e9-97e2-e1b5e6942052" providerId="ADAL" clId="{951DE5AC-2F60-4575-95D4-BB60148B8AD8}" dt="2024-07-16T02:32:23.197" v="22" actId="26606"/>
          <ac:spMkLst>
            <pc:docMk/>
            <pc:sldMk cId="2038651145" sldId="2293"/>
            <ac:spMk id="8" creationId="{4957BD08-418D-1760-3059-3DE5E7B52126}"/>
          </ac:spMkLst>
        </pc:spChg>
        <pc:spChg chg="add del mod">
          <ac:chgData name="Boateng, Michael A" userId="a5cf43b8-c622-42e9-97e2-e1b5e6942052" providerId="ADAL" clId="{951DE5AC-2F60-4575-95D4-BB60148B8AD8}" dt="2024-07-16T02:32:23.197" v="22" actId="26606"/>
          <ac:spMkLst>
            <pc:docMk/>
            <pc:sldMk cId="2038651145" sldId="2293"/>
            <ac:spMk id="10" creationId="{74A1DF8A-0760-E940-2377-639D72041DDE}"/>
          </ac:spMkLst>
        </pc:spChg>
        <pc:spChg chg="add del">
          <ac:chgData name="Boateng, Michael A" userId="a5cf43b8-c622-42e9-97e2-e1b5e6942052" providerId="ADAL" clId="{951DE5AC-2F60-4575-95D4-BB60148B8AD8}" dt="2024-07-16T02:32:28.709" v="24" actId="26606"/>
          <ac:spMkLst>
            <pc:docMk/>
            <pc:sldMk cId="2038651145" sldId="2293"/>
            <ac:spMk id="12" creationId="{12925588-DC0C-ADDE-532D-6A5A702BE855}"/>
          </ac:spMkLst>
        </pc:spChg>
        <pc:picChg chg="add mod">
          <ac:chgData name="Boateng, Michael A" userId="a5cf43b8-c622-42e9-97e2-e1b5e6942052" providerId="ADAL" clId="{951DE5AC-2F60-4575-95D4-BB60148B8AD8}" dt="2024-07-16T02:32:28.709" v="24" actId="26606"/>
          <ac:picMkLst>
            <pc:docMk/>
            <pc:sldMk cId="2038651145" sldId="2293"/>
            <ac:picMk id="3" creationId="{AFBDF4B2-ACAB-CA93-3EED-B84DDA1A4397}"/>
          </ac:picMkLst>
        </pc:picChg>
        <pc:picChg chg="del">
          <ac:chgData name="Boateng, Michael A" userId="a5cf43b8-c622-42e9-97e2-e1b5e6942052" providerId="ADAL" clId="{951DE5AC-2F60-4575-95D4-BB60148B8AD8}" dt="2024-07-16T02:29:11.499" v="17" actId="478"/>
          <ac:picMkLst>
            <pc:docMk/>
            <pc:sldMk cId="2038651145" sldId="2293"/>
            <ac:picMk id="4" creationId="{EEBAACBA-6BAB-25B3-6991-B98ED5F9B828}"/>
          </ac:picMkLst>
        </pc:picChg>
      </pc:sldChg>
      <pc:sldChg chg="addSp delSp add mod">
        <pc:chgData name="Boateng, Michael A" userId="a5cf43b8-c622-42e9-97e2-e1b5e6942052" providerId="ADAL" clId="{951DE5AC-2F60-4575-95D4-BB60148B8AD8}" dt="2024-07-16T02:33:42.446" v="28" actId="22"/>
        <pc:sldMkLst>
          <pc:docMk/>
          <pc:sldMk cId="3893962254" sldId="2294"/>
        </pc:sldMkLst>
        <pc:picChg chg="del">
          <ac:chgData name="Boateng, Michael A" userId="a5cf43b8-c622-42e9-97e2-e1b5e6942052" providerId="ADAL" clId="{951DE5AC-2F60-4575-95D4-BB60148B8AD8}" dt="2024-07-16T02:33:09.947" v="26" actId="478"/>
          <ac:picMkLst>
            <pc:docMk/>
            <pc:sldMk cId="3893962254" sldId="2294"/>
            <ac:picMk id="3" creationId="{AFBDF4B2-ACAB-CA93-3EED-B84DDA1A4397}"/>
          </ac:picMkLst>
        </pc:picChg>
        <pc:picChg chg="add">
          <ac:chgData name="Boateng, Michael A" userId="a5cf43b8-c622-42e9-97e2-e1b5e6942052" providerId="ADAL" clId="{951DE5AC-2F60-4575-95D4-BB60148B8AD8}" dt="2024-07-16T02:33:31.490" v="27" actId="22"/>
          <ac:picMkLst>
            <pc:docMk/>
            <pc:sldMk cId="3893962254" sldId="2294"/>
            <ac:picMk id="4" creationId="{43D63017-E143-88CF-5DDD-DD2D95D96998}"/>
          </ac:picMkLst>
        </pc:picChg>
        <pc:picChg chg="add">
          <ac:chgData name="Boateng, Michael A" userId="a5cf43b8-c622-42e9-97e2-e1b5e6942052" providerId="ADAL" clId="{951DE5AC-2F60-4575-95D4-BB60148B8AD8}" dt="2024-07-16T02:33:42.446" v="28" actId="22"/>
          <ac:picMkLst>
            <pc:docMk/>
            <pc:sldMk cId="3893962254" sldId="2294"/>
            <ac:picMk id="6" creationId="{F95E0418-BD0F-52AC-3155-A5C2CD3B0C4E}"/>
          </ac:picMkLst>
        </pc:picChg>
      </pc:sldChg>
      <pc:sldChg chg="addSp modSp">
        <pc:chgData name="Boateng, Michael A" userId="a5cf43b8-c622-42e9-97e2-e1b5e6942052" providerId="ADAL" clId="{951DE5AC-2F60-4575-95D4-BB60148B8AD8}" dt="2024-07-16T03:02:11.508" v="129"/>
        <pc:sldMkLst>
          <pc:docMk/>
          <pc:sldMk cId="1315288940" sldId="2295"/>
        </pc:sldMkLst>
        <pc:spChg chg="add mod">
          <ac:chgData name="Boateng, Michael A" userId="a5cf43b8-c622-42e9-97e2-e1b5e6942052" providerId="ADAL" clId="{951DE5AC-2F60-4575-95D4-BB60148B8AD8}" dt="2024-07-16T03:02:11.508" v="129"/>
          <ac:spMkLst>
            <pc:docMk/>
            <pc:sldMk cId="1315288940" sldId="2295"/>
            <ac:spMk id="2" creationId="{889C9EFB-A572-70EE-6C06-52420ACC0872}"/>
          </ac:spMkLst>
        </pc:spChg>
      </pc:sldChg>
      <pc:sldChg chg="addSp delSp modSp mod">
        <pc:chgData name="Boateng, Michael A" userId="a5cf43b8-c622-42e9-97e2-e1b5e6942052" providerId="ADAL" clId="{951DE5AC-2F60-4575-95D4-BB60148B8AD8}" dt="2024-07-16T03:00:39.391" v="90" actId="14100"/>
        <pc:sldMkLst>
          <pc:docMk/>
          <pc:sldMk cId="4028838506" sldId="2296"/>
        </pc:sldMkLst>
        <pc:spChg chg="mod">
          <ac:chgData name="Boateng, Michael A" userId="a5cf43b8-c622-42e9-97e2-e1b5e6942052" providerId="ADAL" clId="{951DE5AC-2F60-4575-95D4-BB60148B8AD8}" dt="2024-07-16T02:58:40.136" v="52"/>
          <ac:spMkLst>
            <pc:docMk/>
            <pc:sldMk cId="4028838506" sldId="2296"/>
            <ac:spMk id="5" creationId="{1E267EAB-64CE-5B89-93EA-EEF485ED4713}"/>
          </ac:spMkLst>
        </pc:spChg>
        <pc:spChg chg="mod">
          <ac:chgData name="Boateng, Michael A" userId="a5cf43b8-c622-42e9-97e2-e1b5e6942052" providerId="ADAL" clId="{951DE5AC-2F60-4575-95D4-BB60148B8AD8}" dt="2024-07-16T03:00:31.057" v="87" actId="1076"/>
          <ac:spMkLst>
            <pc:docMk/>
            <pc:sldMk cId="4028838506" sldId="2296"/>
            <ac:spMk id="9" creationId="{69E4FEF3-0874-E5AA-A351-E3D535C2E815}"/>
          </ac:spMkLst>
        </pc:spChg>
        <pc:spChg chg="mod">
          <ac:chgData name="Boateng, Michael A" userId="a5cf43b8-c622-42e9-97e2-e1b5e6942052" providerId="ADAL" clId="{951DE5AC-2F60-4575-95D4-BB60148B8AD8}" dt="2024-07-16T02:59:05.321" v="64" actId="1076"/>
          <ac:spMkLst>
            <pc:docMk/>
            <pc:sldMk cId="4028838506" sldId="2296"/>
            <ac:spMk id="10" creationId="{5F6707CB-5A6E-E763-60BB-2593AE5693F1}"/>
          </ac:spMkLst>
        </pc:spChg>
        <pc:spChg chg="mod">
          <ac:chgData name="Boateng, Michael A" userId="a5cf43b8-c622-42e9-97e2-e1b5e6942052" providerId="ADAL" clId="{951DE5AC-2F60-4575-95D4-BB60148B8AD8}" dt="2024-07-16T02:58:25.501" v="51" actId="20577"/>
          <ac:spMkLst>
            <pc:docMk/>
            <pc:sldMk cId="4028838506" sldId="2296"/>
            <ac:spMk id="12" creationId="{CECFCA42-681C-84B3-6E56-F5680C74C544}"/>
          </ac:spMkLst>
        </pc:spChg>
        <pc:spChg chg="del">
          <ac:chgData name="Boateng, Michael A" userId="a5cf43b8-c622-42e9-97e2-e1b5e6942052" providerId="ADAL" clId="{951DE5AC-2F60-4575-95D4-BB60148B8AD8}" dt="2024-07-16T02:58:21.844" v="50" actId="478"/>
          <ac:spMkLst>
            <pc:docMk/>
            <pc:sldMk cId="4028838506" sldId="2296"/>
            <ac:spMk id="20" creationId="{123312DA-ABBB-2A21-6CC1-4721DAED5BF0}"/>
          </ac:spMkLst>
        </pc:spChg>
        <pc:spChg chg="del">
          <ac:chgData name="Boateng, Michael A" userId="a5cf43b8-c622-42e9-97e2-e1b5e6942052" providerId="ADAL" clId="{951DE5AC-2F60-4575-95D4-BB60148B8AD8}" dt="2024-07-16T02:59:25.979" v="68" actId="478"/>
          <ac:spMkLst>
            <pc:docMk/>
            <pc:sldMk cId="4028838506" sldId="2296"/>
            <ac:spMk id="31" creationId="{B394E20E-1483-39A0-EC73-4646FC612823}"/>
          </ac:spMkLst>
        </pc:spChg>
        <pc:picChg chg="add mod">
          <ac:chgData name="Boateng, Michael A" userId="a5cf43b8-c622-42e9-97e2-e1b5e6942052" providerId="ADAL" clId="{951DE5AC-2F60-4575-95D4-BB60148B8AD8}" dt="2024-07-16T03:00:39.391" v="90" actId="14100"/>
          <ac:picMkLst>
            <pc:docMk/>
            <pc:sldMk cId="4028838506" sldId="2296"/>
            <ac:picMk id="15" creationId="{BA4106DE-DAEC-968D-BA78-64A82538D49D}"/>
          </ac:picMkLst>
        </pc:picChg>
        <pc:picChg chg="del">
          <ac:chgData name="Boateng, Michael A" userId="a5cf43b8-c622-42e9-97e2-e1b5e6942052" providerId="ADAL" clId="{951DE5AC-2F60-4575-95D4-BB60148B8AD8}" dt="2024-07-16T03:00:27.868" v="86" actId="478"/>
          <ac:picMkLst>
            <pc:docMk/>
            <pc:sldMk cId="4028838506" sldId="2296"/>
            <ac:picMk id="28" creationId="{21C50217-1D46-6E33-C949-859D8240297B}"/>
          </ac:picMkLst>
        </pc:picChg>
        <pc:picChg chg="del">
          <ac:chgData name="Boateng, Michael A" userId="a5cf43b8-c622-42e9-97e2-e1b5e6942052" providerId="ADAL" clId="{951DE5AC-2F60-4575-95D4-BB60148B8AD8}" dt="2024-07-16T02:59:27.125" v="69" actId="478"/>
          <ac:picMkLst>
            <pc:docMk/>
            <pc:sldMk cId="4028838506" sldId="2296"/>
            <ac:picMk id="30" creationId="{10B200F3-8900-A4F4-EADC-FD31FC04D2FE}"/>
          </ac:picMkLst>
        </pc:picChg>
      </pc:sldChg>
    </pc:docChg>
  </pc:docChgLst>
  <pc:docChgLst>
    <pc:chgData name="Boateng, Michael A" userId="a5cf43b8-c622-42e9-97e2-e1b5e6942052" providerId="ADAL" clId="{0AA15D6C-7519-744A-BF3C-5856D1A90329}"/>
    <pc:docChg chg="undo custSel addSld delSld modSld sldOrd">
      <pc:chgData name="Boateng, Michael A" userId="a5cf43b8-c622-42e9-97e2-e1b5e6942052" providerId="ADAL" clId="{0AA15D6C-7519-744A-BF3C-5856D1A90329}" dt="2024-08-19T21:21:24.359" v="954" actId="2696"/>
      <pc:docMkLst>
        <pc:docMk/>
      </pc:docMkLst>
      <pc:sldChg chg="modSp mod">
        <pc:chgData name="Boateng, Michael A" userId="a5cf43b8-c622-42e9-97e2-e1b5e6942052" providerId="ADAL" clId="{0AA15D6C-7519-744A-BF3C-5856D1A90329}" dt="2024-07-16T02:56:17.409" v="154" actId="114"/>
        <pc:sldMkLst>
          <pc:docMk/>
          <pc:sldMk cId="2545989112" sldId="260"/>
        </pc:sldMkLst>
        <pc:spChg chg="mod">
          <ac:chgData name="Boateng, Michael A" userId="a5cf43b8-c622-42e9-97e2-e1b5e6942052" providerId="ADAL" clId="{0AA15D6C-7519-744A-BF3C-5856D1A90329}" dt="2024-07-16T02:56:17.409" v="154" actId="114"/>
          <ac:spMkLst>
            <pc:docMk/>
            <pc:sldMk cId="2545989112" sldId="260"/>
            <ac:spMk id="2" creationId="{6332B6E5-D908-D34A-9117-EC26E388F24D}"/>
          </ac:spMkLst>
        </pc:spChg>
      </pc:sldChg>
      <pc:sldChg chg="delSp modSp mod">
        <pc:chgData name="Boateng, Michael A" userId="a5cf43b8-c622-42e9-97e2-e1b5e6942052" providerId="ADAL" clId="{0AA15D6C-7519-744A-BF3C-5856D1A90329}" dt="2024-07-16T03:19:14.114" v="487" actId="1037"/>
        <pc:sldMkLst>
          <pc:docMk/>
          <pc:sldMk cId="338295519" sldId="2283"/>
        </pc:sldMkLst>
        <pc:spChg chg="mod">
          <ac:chgData name="Boateng, Michael A" userId="a5cf43b8-c622-42e9-97e2-e1b5e6942052" providerId="ADAL" clId="{0AA15D6C-7519-744A-BF3C-5856D1A90329}" dt="2024-07-16T02:57:06.913" v="195" actId="14100"/>
          <ac:spMkLst>
            <pc:docMk/>
            <pc:sldMk cId="338295519" sldId="2283"/>
            <ac:spMk id="5" creationId="{1E267EAB-64CE-5B89-93EA-EEF485ED4713}"/>
          </ac:spMkLst>
        </pc:spChg>
        <pc:spChg chg="del">
          <ac:chgData name="Boateng, Michael A" userId="a5cf43b8-c622-42e9-97e2-e1b5e6942052" providerId="ADAL" clId="{0AA15D6C-7519-744A-BF3C-5856D1A90329}" dt="2024-07-16T03:13:55.943" v="422" actId="478"/>
          <ac:spMkLst>
            <pc:docMk/>
            <pc:sldMk cId="338295519" sldId="2283"/>
            <ac:spMk id="9" creationId="{69E4FEF3-0874-E5AA-A351-E3D535C2E815}"/>
          </ac:spMkLst>
        </pc:spChg>
        <pc:spChg chg="mod">
          <ac:chgData name="Boateng, Michael A" userId="a5cf43b8-c622-42e9-97e2-e1b5e6942052" providerId="ADAL" clId="{0AA15D6C-7519-744A-BF3C-5856D1A90329}" dt="2024-07-16T03:17:09.136" v="450" actId="404"/>
          <ac:spMkLst>
            <pc:docMk/>
            <pc:sldMk cId="338295519" sldId="2283"/>
            <ac:spMk id="11" creationId="{D4D462DC-9E7A-4394-83E4-AE29EAFECBCD}"/>
          </ac:spMkLst>
        </pc:spChg>
        <pc:spChg chg="mod">
          <ac:chgData name="Boateng, Michael A" userId="a5cf43b8-c622-42e9-97e2-e1b5e6942052" providerId="ADAL" clId="{0AA15D6C-7519-744A-BF3C-5856D1A90329}" dt="2024-07-16T03:16:15.034" v="442" actId="1076"/>
          <ac:spMkLst>
            <pc:docMk/>
            <pc:sldMk cId="338295519" sldId="2283"/>
            <ac:spMk id="13" creationId="{4511D2B6-F02C-952D-450D-3FB57E9448CA}"/>
          </ac:spMkLst>
        </pc:spChg>
        <pc:spChg chg="mod">
          <ac:chgData name="Boateng, Michael A" userId="a5cf43b8-c622-42e9-97e2-e1b5e6942052" providerId="ADAL" clId="{0AA15D6C-7519-744A-BF3C-5856D1A90329}" dt="2024-07-16T03:16:30.018" v="443" actId="1076"/>
          <ac:spMkLst>
            <pc:docMk/>
            <pc:sldMk cId="338295519" sldId="2283"/>
            <ac:spMk id="19" creationId="{6CBE33B8-2180-3F8D-D6BA-5F70B7F2622E}"/>
          </ac:spMkLst>
        </pc:spChg>
        <pc:spChg chg="mod">
          <ac:chgData name="Boateng, Michael A" userId="a5cf43b8-c622-42e9-97e2-e1b5e6942052" providerId="ADAL" clId="{0AA15D6C-7519-744A-BF3C-5856D1A90329}" dt="2024-07-16T03:03:48.835" v="404" actId="20577"/>
          <ac:spMkLst>
            <pc:docMk/>
            <pc:sldMk cId="338295519" sldId="2283"/>
            <ac:spMk id="25" creationId="{EC5CD572-6688-EDEC-76A8-E2402C6E2503}"/>
          </ac:spMkLst>
        </pc:spChg>
        <pc:picChg chg="mod">
          <ac:chgData name="Boateng, Michael A" userId="a5cf43b8-c622-42e9-97e2-e1b5e6942052" providerId="ADAL" clId="{0AA15D6C-7519-744A-BF3C-5856D1A90329}" dt="2024-07-16T03:19:10.094" v="482" actId="1035"/>
          <ac:picMkLst>
            <pc:docMk/>
            <pc:sldMk cId="338295519" sldId="2283"/>
            <ac:picMk id="17" creationId="{A18CEB55-EBE0-1BDA-A77B-C56C1ED824A5}"/>
          </ac:picMkLst>
        </pc:picChg>
        <pc:cxnChg chg="mod">
          <ac:chgData name="Boateng, Michael A" userId="a5cf43b8-c622-42e9-97e2-e1b5e6942052" providerId="ADAL" clId="{0AA15D6C-7519-744A-BF3C-5856D1A90329}" dt="2024-07-16T03:19:14.114" v="487" actId="1037"/>
          <ac:cxnSpMkLst>
            <pc:docMk/>
            <pc:sldMk cId="338295519" sldId="2283"/>
            <ac:cxnSpMk id="23" creationId="{E158903B-FC4B-D3E0-32FA-35DF90CEBBC9}"/>
          </ac:cxnSpMkLst>
        </pc:cxnChg>
      </pc:sldChg>
      <pc:sldChg chg="addSp delSp modSp mod ord">
        <pc:chgData name="Boateng, Michael A" userId="a5cf43b8-c622-42e9-97e2-e1b5e6942052" providerId="ADAL" clId="{0AA15D6C-7519-744A-BF3C-5856D1A90329}" dt="2024-07-16T03:03:44.980" v="402" actId="20577"/>
        <pc:sldMkLst>
          <pc:docMk/>
          <pc:sldMk cId="3489447776" sldId="2289"/>
        </pc:sldMkLst>
        <pc:spChg chg="add mod">
          <ac:chgData name="Boateng, Michael A" userId="a5cf43b8-c622-42e9-97e2-e1b5e6942052" providerId="ADAL" clId="{0AA15D6C-7519-744A-BF3C-5856D1A90329}" dt="2024-07-16T03:02:35.981" v="365" actId="1076"/>
          <ac:spMkLst>
            <pc:docMk/>
            <pc:sldMk cId="3489447776" sldId="2289"/>
            <ac:spMk id="5" creationId="{60C24EED-43B0-919C-C70D-20648F7F5230}"/>
          </ac:spMkLst>
        </pc:spChg>
        <pc:spChg chg="del">
          <ac:chgData name="Boateng, Michael A" userId="a5cf43b8-c622-42e9-97e2-e1b5e6942052" providerId="ADAL" clId="{0AA15D6C-7519-744A-BF3C-5856D1A90329}" dt="2024-07-16T02:59:28.243" v="276" actId="478"/>
          <ac:spMkLst>
            <pc:docMk/>
            <pc:sldMk cId="3489447776" sldId="2289"/>
            <ac:spMk id="6" creationId="{BDF56D3F-B73E-6AD5-1FF3-74C78553F7F4}"/>
          </ac:spMkLst>
        </pc:spChg>
        <pc:spChg chg="mod">
          <ac:chgData name="Boateng, Michael A" userId="a5cf43b8-c622-42e9-97e2-e1b5e6942052" providerId="ADAL" clId="{0AA15D6C-7519-744A-BF3C-5856D1A90329}" dt="2024-07-16T03:03:44.980" v="402" actId="20577"/>
          <ac:spMkLst>
            <pc:docMk/>
            <pc:sldMk cId="3489447776" sldId="2289"/>
            <ac:spMk id="10" creationId="{A238F439-918E-EC25-7B28-A526C97830DB}"/>
          </ac:spMkLst>
        </pc:spChg>
        <pc:spChg chg="mod">
          <ac:chgData name="Boateng, Michael A" userId="a5cf43b8-c622-42e9-97e2-e1b5e6942052" providerId="ADAL" clId="{0AA15D6C-7519-744A-BF3C-5856D1A90329}" dt="2024-07-16T03:03:37.618" v="400" actId="1076"/>
          <ac:spMkLst>
            <pc:docMk/>
            <pc:sldMk cId="3489447776" sldId="2289"/>
            <ac:spMk id="16" creationId="{E7AFB7A7-6D3C-AEDB-F81E-B3E9942F6084}"/>
          </ac:spMkLst>
        </pc:spChg>
        <pc:spChg chg="mod">
          <ac:chgData name="Boateng, Michael A" userId="a5cf43b8-c622-42e9-97e2-e1b5e6942052" providerId="ADAL" clId="{0AA15D6C-7519-744A-BF3C-5856D1A90329}" dt="2024-07-16T03:02:59.882" v="372" actId="1076"/>
          <ac:spMkLst>
            <pc:docMk/>
            <pc:sldMk cId="3489447776" sldId="2289"/>
            <ac:spMk id="19" creationId="{6CBE33B8-2180-3F8D-D6BA-5F70B7F2622E}"/>
          </ac:spMkLst>
        </pc:spChg>
        <pc:spChg chg="del">
          <ac:chgData name="Boateng, Michael A" userId="a5cf43b8-c622-42e9-97e2-e1b5e6942052" providerId="ADAL" clId="{0AA15D6C-7519-744A-BF3C-5856D1A90329}" dt="2024-07-16T02:59:22.508" v="273" actId="478"/>
          <ac:spMkLst>
            <pc:docMk/>
            <pc:sldMk cId="3489447776" sldId="2289"/>
            <ac:spMk id="28" creationId="{86A9324A-E5EE-CEAB-26DD-D4BC489633DE}"/>
          </ac:spMkLst>
        </pc:spChg>
        <pc:spChg chg="del">
          <ac:chgData name="Boateng, Michael A" userId="a5cf43b8-c622-42e9-97e2-e1b5e6942052" providerId="ADAL" clId="{0AA15D6C-7519-744A-BF3C-5856D1A90329}" dt="2024-07-16T02:59:24.735" v="274" actId="478"/>
          <ac:spMkLst>
            <pc:docMk/>
            <pc:sldMk cId="3489447776" sldId="2289"/>
            <ac:spMk id="29" creationId="{FAA5AC69-A5FB-82C5-8748-E9D2B3A28948}"/>
          </ac:spMkLst>
        </pc:spChg>
        <pc:picChg chg="del">
          <ac:chgData name="Boateng, Michael A" userId="a5cf43b8-c622-42e9-97e2-e1b5e6942052" providerId="ADAL" clId="{0AA15D6C-7519-744A-BF3C-5856D1A90329}" dt="2024-07-16T02:59:19.862" v="272" actId="478"/>
          <ac:picMkLst>
            <pc:docMk/>
            <pc:sldMk cId="3489447776" sldId="2289"/>
            <ac:picMk id="3" creationId="{70746053-A177-3162-2364-3DC882D69ABA}"/>
          </ac:picMkLst>
        </pc:picChg>
        <pc:picChg chg="del">
          <ac:chgData name="Boateng, Michael A" userId="a5cf43b8-c622-42e9-97e2-e1b5e6942052" providerId="ADAL" clId="{0AA15D6C-7519-744A-BF3C-5856D1A90329}" dt="2024-07-16T02:59:18.712" v="271" actId="478"/>
          <ac:picMkLst>
            <pc:docMk/>
            <pc:sldMk cId="3489447776" sldId="2289"/>
            <ac:picMk id="4" creationId="{38402880-DFA4-3DB8-9F2A-2FC676B212B0}"/>
          </ac:picMkLst>
        </pc:picChg>
        <pc:cxnChg chg="del">
          <ac:chgData name="Boateng, Michael A" userId="a5cf43b8-c622-42e9-97e2-e1b5e6942052" providerId="ADAL" clId="{0AA15D6C-7519-744A-BF3C-5856D1A90329}" dt="2024-07-16T02:59:26.428" v="275" actId="478"/>
          <ac:cxnSpMkLst>
            <pc:docMk/>
            <pc:sldMk cId="3489447776" sldId="2289"/>
            <ac:cxnSpMk id="26" creationId="{B3392A57-5608-C095-50EF-F2E418AF398D}"/>
          </ac:cxnSpMkLst>
        </pc:cxnChg>
      </pc:sldChg>
      <pc:sldChg chg="addSp delSp modSp mod">
        <pc:chgData name="Boateng, Michael A" userId="a5cf43b8-c622-42e9-97e2-e1b5e6942052" providerId="ADAL" clId="{0AA15D6C-7519-744A-BF3C-5856D1A90329}" dt="2024-07-16T03:21:08.263" v="513" actId="208"/>
        <pc:sldMkLst>
          <pc:docMk/>
          <pc:sldMk cId="2771319780" sldId="2290"/>
        </pc:sldMkLst>
        <pc:spChg chg="add mod">
          <ac:chgData name="Boateng, Michael A" userId="a5cf43b8-c622-42e9-97e2-e1b5e6942052" providerId="ADAL" clId="{0AA15D6C-7519-744A-BF3C-5856D1A90329}" dt="2024-07-16T03:20:22.643" v="502"/>
          <ac:spMkLst>
            <pc:docMk/>
            <pc:sldMk cId="2771319780" sldId="2290"/>
            <ac:spMk id="5" creationId="{38E65794-5DC7-3890-5F52-81C237609A2F}"/>
          </ac:spMkLst>
        </pc:spChg>
        <pc:spChg chg="del">
          <ac:chgData name="Boateng, Michael A" userId="a5cf43b8-c622-42e9-97e2-e1b5e6942052" providerId="ADAL" clId="{0AA15D6C-7519-744A-BF3C-5856D1A90329}" dt="2024-07-16T02:35:42.540" v="19" actId="478"/>
          <ac:spMkLst>
            <pc:docMk/>
            <pc:sldMk cId="2771319780" sldId="2290"/>
            <ac:spMk id="10" creationId="{A238F439-918E-EC25-7B28-A526C97830DB}"/>
          </ac:spMkLst>
        </pc:spChg>
        <pc:spChg chg="del mod">
          <ac:chgData name="Boateng, Michael A" userId="a5cf43b8-c622-42e9-97e2-e1b5e6942052" providerId="ADAL" clId="{0AA15D6C-7519-744A-BF3C-5856D1A90329}" dt="2024-07-16T02:35:47.220" v="22" actId="478"/>
          <ac:spMkLst>
            <pc:docMk/>
            <pc:sldMk cId="2771319780" sldId="2290"/>
            <ac:spMk id="11" creationId="{1F1BD422-AE7E-DA33-C0FC-BBD6AAFE37CC}"/>
          </ac:spMkLst>
        </pc:spChg>
        <pc:spChg chg="del">
          <ac:chgData name="Boateng, Michael A" userId="a5cf43b8-c622-42e9-97e2-e1b5e6942052" providerId="ADAL" clId="{0AA15D6C-7519-744A-BF3C-5856D1A90329}" dt="2024-07-16T03:20:15.400" v="501" actId="478"/>
          <ac:spMkLst>
            <pc:docMk/>
            <pc:sldMk cId="2771319780" sldId="2290"/>
            <ac:spMk id="12" creationId="{C8F5C137-6D4C-03E9-172E-1F91B1B95D4E}"/>
          </ac:spMkLst>
        </pc:spChg>
        <pc:spChg chg="del">
          <ac:chgData name="Boateng, Michael A" userId="a5cf43b8-c622-42e9-97e2-e1b5e6942052" providerId="ADAL" clId="{0AA15D6C-7519-744A-BF3C-5856D1A90329}" dt="2024-07-16T02:34:20.123" v="1" actId="478"/>
          <ac:spMkLst>
            <pc:docMk/>
            <pc:sldMk cId="2771319780" sldId="2290"/>
            <ac:spMk id="19" creationId="{6CBE33B8-2180-3F8D-D6BA-5F70B7F2622E}"/>
          </ac:spMkLst>
        </pc:spChg>
        <pc:picChg chg="add mod">
          <ac:chgData name="Boateng, Michael A" userId="a5cf43b8-c622-42e9-97e2-e1b5e6942052" providerId="ADAL" clId="{0AA15D6C-7519-744A-BF3C-5856D1A90329}" dt="2024-07-16T02:52:06.302" v="66"/>
          <ac:picMkLst>
            <pc:docMk/>
            <pc:sldMk cId="2771319780" sldId="2290"/>
            <ac:picMk id="2" creationId="{CE2E7F9B-F42E-249B-8B37-0B66E8D07D4B}"/>
          </ac:picMkLst>
        </pc:picChg>
        <pc:picChg chg="mod modCrop">
          <ac:chgData name="Boateng, Michael A" userId="a5cf43b8-c622-42e9-97e2-e1b5e6942052" providerId="ADAL" clId="{0AA15D6C-7519-744A-BF3C-5856D1A90329}" dt="2024-07-16T02:35:51.474" v="23" actId="1076"/>
          <ac:picMkLst>
            <pc:docMk/>
            <pc:sldMk cId="2771319780" sldId="2290"/>
            <ac:picMk id="4" creationId="{EEBAACBA-6BAB-25B3-6991-B98ED5F9B828}"/>
          </ac:picMkLst>
        </pc:picChg>
        <pc:picChg chg="mod modCrop">
          <ac:chgData name="Boateng, Michael A" userId="a5cf43b8-c622-42e9-97e2-e1b5e6942052" providerId="ADAL" clId="{0AA15D6C-7519-744A-BF3C-5856D1A90329}" dt="2024-07-16T03:02:13.848" v="360" actId="1076"/>
          <ac:picMkLst>
            <pc:docMk/>
            <pc:sldMk cId="2771319780" sldId="2290"/>
            <ac:picMk id="7" creationId="{162999B7-B74B-231B-7D00-81D0EF29BEFC}"/>
          </ac:picMkLst>
        </pc:picChg>
        <pc:picChg chg="mod modCrop">
          <ac:chgData name="Boateng, Michael A" userId="a5cf43b8-c622-42e9-97e2-e1b5e6942052" providerId="ADAL" clId="{0AA15D6C-7519-744A-BF3C-5856D1A90329}" dt="2024-07-16T03:20:45.538" v="510" actId="1035"/>
          <ac:picMkLst>
            <pc:docMk/>
            <pc:sldMk cId="2771319780" sldId="2290"/>
            <ac:picMk id="9" creationId="{24AD93B7-F9F2-B20A-6DC4-4BC925EE4D57}"/>
          </ac:picMkLst>
        </pc:picChg>
        <pc:cxnChg chg="add mod">
          <ac:chgData name="Boateng, Michael A" userId="a5cf43b8-c622-42e9-97e2-e1b5e6942052" providerId="ADAL" clId="{0AA15D6C-7519-744A-BF3C-5856D1A90329}" dt="2024-07-16T03:21:08.263" v="513" actId="208"/>
          <ac:cxnSpMkLst>
            <pc:docMk/>
            <pc:sldMk cId="2771319780" sldId="2290"/>
            <ac:cxnSpMk id="13" creationId="{753B9E95-801B-6A48-5DEF-6F8E8D277E4E}"/>
          </ac:cxnSpMkLst>
        </pc:cxnChg>
      </pc:sldChg>
      <pc:sldChg chg="modSp add mod">
        <pc:chgData name="Boateng, Michael A" userId="a5cf43b8-c622-42e9-97e2-e1b5e6942052" providerId="ADAL" clId="{0AA15D6C-7519-744A-BF3C-5856D1A90329}" dt="2024-07-16T03:23:31.230" v="519" actId="1076"/>
        <pc:sldMkLst>
          <pc:docMk/>
          <pc:sldMk cId="2624506329" sldId="2291"/>
        </pc:sldMkLst>
        <pc:spChg chg="mod">
          <ac:chgData name="Boateng, Michael A" userId="a5cf43b8-c622-42e9-97e2-e1b5e6942052" providerId="ADAL" clId="{0AA15D6C-7519-744A-BF3C-5856D1A90329}" dt="2024-07-16T03:23:31.230" v="519" actId="1076"/>
          <ac:spMkLst>
            <pc:docMk/>
            <pc:sldMk cId="2624506329" sldId="2291"/>
            <ac:spMk id="5" creationId="{83E4F93F-C6F2-D885-1EE1-5E56AA20AB71}"/>
          </ac:spMkLst>
        </pc:spChg>
        <pc:picChg chg="mod">
          <ac:chgData name="Boateng, Michael A" userId="a5cf43b8-c622-42e9-97e2-e1b5e6942052" providerId="ADAL" clId="{0AA15D6C-7519-744A-BF3C-5856D1A90329}" dt="2024-07-16T02:53:06.484" v="73" actId="1076"/>
          <ac:picMkLst>
            <pc:docMk/>
            <pc:sldMk cId="2624506329" sldId="2291"/>
            <ac:picMk id="4" creationId="{EEBAACBA-6BAB-25B3-6991-B98ED5F9B828}"/>
          </ac:picMkLst>
        </pc:picChg>
      </pc:sldChg>
      <pc:sldChg chg="modSp mod">
        <pc:chgData name="Boateng, Michael A" userId="a5cf43b8-c622-42e9-97e2-e1b5e6942052" providerId="ADAL" clId="{0AA15D6C-7519-744A-BF3C-5856D1A90329}" dt="2024-07-16T03:23:12.848" v="517" actId="1076"/>
        <pc:sldMkLst>
          <pc:docMk/>
          <pc:sldMk cId="221088074" sldId="2292"/>
        </pc:sldMkLst>
        <pc:spChg chg="mod">
          <ac:chgData name="Boateng, Michael A" userId="a5cf43b8-c622-42e9-97e2-e1b5e6942052" providerId="ADAL" clId="{0AA15D6C-7519-744A-BF3C-5856D1A90329}" dt="2024-07-16T03:23:12.848" v="517" actId="1076"/>
          <ac:spMkLst>
            <pc:docMk/>
            <pc:sldMk cId="221088074" sldId="2292"/>
            <ac:spMk id="5" creationId="{AFC16023-F33F-0566-B5C2-ACA32ABEC837}"/>
          </ac:spMkLst>
        </pc:spChg>
        <pc:picChg chg="mod">
          <ac:chgData name="Boateng, Michael A" userId="a5cf43b8-c622-42e9-97e2-e1b5e6942052" providerId="ADAL" clId="{0AA15D6C-7519-744A-BF3C-5856D1A90329}" dt="2024-07-16T03:23:05.455" v="515" actId="1036"/>
          <ac:picMkLst>
            <pc:docMk/>
            <pc:sldMk cId="221088074" sldId="2292"/>
            <ac:picMk id="3" creationId="{01603EEC-7E3D-4F5F-78F6-416A7A1EE897}"/>
          </ac:picMkLst>
        </pc:picChg>
      </pc:sldChg>
      <pc:sldChg chg="modSp del mod">
        <pc:chgData name="Boateng, Michael A" userId="a5cf43b8-c622-42e9-97e2-e1b5e6942052" providerId="ADAL" clId="{0AA15D6C-7519-744A-BF3C-5856D1A90329}" dt="2024-07-16T03:23:56.190" v="520" actId="2696"/>
        <pc:sldMkLst>
          <pc:docMk/>
          <pc:sldMk cId="2038651145" sldId="2293"/>
        </pc:sldMkLst>
        <pc:picChg chg="mod modCrop">
          <ac:chgData name="Boateng, Michael A" userId="a5cf43b8-c622-42e9-97e2-e1b5e6942052" providerId="ADAL" clId="{0AA15D6C-7519-744A-BF3C-5856D1A90329}" dt="2024-07-16T02:51:32.981" v="63" actId="1076"/>
          <ac:picMkLst>
            <pc:docMk/>
            <pc:sldMk cId="2038651145" sldId="2293"/>
            <ac:picMk id="3" creationId="{AFBDF4B2-ACAB-CA93-3EED-B84DDA1A4397}"/>
          </ac:picMkLst>
        </pc:picChg>
      </pc:sldChg>
      <pc:sldChg chg="add del">
        <pc:chgData name="Boateng, Michael A" userId="a5cf43b8-c622-42e9-97e2-e1b5e6942052" providerId="ADAL" clId="{0AA15D6C-7519-744A-BF3C-5856D1A90329}" dt="2024-08-19T21:21:23.999" v="953" actId="2696"/>
        <pc:sldMkLst>
          <pc:docMk/>
          <pc:sldMk cId="2801011847" sldId="2293"/>
        </pc:sldMkLst>
      </pc:sldChg>
      <pc:sldChg chg="addSp modSp mod ord">
        <pc:chgData name="Boateng, Michael A" userId="a5cf43b8-c622-42e9-97e2-e1b5e6942052" providerId="ADAL" clId="{0AA15D6C-7519-744A-BF3C-5856D1A90329}" dt="2024-07-16T03:27:42.492" v="554" actId="14100"/>
        <pc:sldMkLst>
          <pc:docMk/>
          <pc:sldMk cId="3893962254" sldId="2294"/>
        </pc:sldMkLst>
        <pc:spChg chg="add mod">
          <ac:chgData name="Boateng, Michael A" userId="a5cf43b8-c622-42e9-97e2-e1b5e6942052" providerId="ADAL" clId="{0AA15D6C-7519-744A-BF3C-5856D1A90329}" dt="2024-07-16T03:24:16.455" v="524"/>
          <ac:spMkLst>
            <pc:docMk/>
            <pc:sldMk cId="3893962254" sldId="2294"/>
            <ac:spMk id="2" creationId="{222180E8-19B2-F655-0408-B6788C5FC863}"/>
          </ac:spMkLst>
        </pc:spChg>
        <pc:picChg chg="mod modCrop">
          <ac:chgData name="Boateng, Michael A" userId="a5cf43b8-c622-42e9-97e2-e1b5e6942052" providerId="ADAL" clId="{0AA15D6C-7519-744A-BF3C-5856D1A90329}" dt="2024-07-16T03:25:10.062" v="532" actId="14100"/>
          <ac:picMkLst>
            <pc:docMk/>
            <pc:sldMk cId="3893962254" sldId="2294"/>
            <ac:picMk id="4" creationId="{43D63017-E143-88CF-5DDD-DD2D95D96998}"/>
          </ac:picMkLst>
        </pc:picChg>
        <pc:picChg chg="mod modCrop">
          <ac:chgData name="Boateng, Michael A" userId="a5cf43b8-c622-42e9-97e2-e1b5e6942052" providerId="ADAL" clId="{0AA15D6C-7519-744A-BF3C-5856D1A90329}" dt="2024-07-16T03:25:58.151" v="538" actId="14100"/>
          <ac:picMkLst>
            <pc:docMk/>
            <pc:sldMk cId="3893962254" sldId="2294"/>
            <ac:picMk id="6" creationId="{F95E0418-BD0F-52AC-3155-A5C2CD3B0C4E}"/>
          </ac:picMkLst>
        </pc:picChg>
        <pc:cxnChg chg="add mod">
          <ac:chgData name="Boateng, Michael A" userId="a5cf43b8-c622-42e9-97e2-e1b5e6942052" providerId="ADAL" clId="{0AA15D6C-7519-744A-BF3C-5856D1A90329}" dt="2024-07-16T03:25:45.655" v="535" actId="1038"/>
          <ac:cxnSpMkLst>
            <pc:docMk/>
            <pc:sldMk cId="3893962254" sldId="2294"/>
            <ac:cxnSpMk id="7" creationId="{DB8B2382-B0A2-AD79-752D-717DFE67C46A}"/>
          </ac:cxnSpMkLst>
        </pc:cxnChg>
        <pc:cxnChg chg="add mod">
          <ac:chgData name="Boateng, Michael A" userId="a5cf43b8-c622-42e9-97e2-e1b5e6942052" providerId="ADAL" clId="{0AA15D6C-7519-744A-BF3C-5856D1A90329}" dt="2024-07-16T03:27:42.492" v="554" actId="14100"/>
          <ac:cxnSpMkLst>
            <pc:docMk/>
            <pc:sldMk cId="3893962254" sldId="2294"/>
            <ac:cxnSpMk id="9" creationId="{4A4AECC6-C68B-8FCE-4DE1-0C0A4A25AFFF}"/>
          </ac:cxnSpMkLst>
        </pc:cxnChg>
      </pc:sldChg>
      <pc:sldChg chg="addSp delSp modSp add mod">
        <pc:chgData name="Boateng, Michael A" userId="a5cf43b8-c622-42e9-97e2-e1b5e6942052" providerId="ADAL" clId="{0AA15D6C-7519-744A-BF3C-5856D1A90329}" dt="2024-07-16T03:20:04.290" v="500" actId="1036"/>
        <pc:sldMkLst>
          <pc:docMk/>
          <pc:sldMk cId="1315288940" sldId="2295"/>
        </pc:sldMkLst>
        <pc:spChg chg="add mod">
          <ac:chgData name="Boateng, Michael A" userId="a5cf43b8-c622-42e9-97e2-e1b5e6942052" providerId="ADAL" clId="{0AA15D6C-7519-744A-BF3C-5856D1A90329}" dt="2024-07-16T03:19:59.355" v="495" actId="403"/>
          <ac:spMkLst>
            <pc:docMk/>
            <pc:sldMk cId="1315288940" sldId="2295"/>
            <ac:spMk id="3" creationId="{388C9343-3F57-1FB0-E3B4-2B901B2F58E8}"/>
          </ac:spMkLst>
        </pc:spChg>
        <pc:picChg chg="mod modCrop">
          <ac:chgData name="Boateng, Michael A" userId="a5cf43b8-c622-42e9-97e2-e1b5e6942052" providerId="ADAL" clId="{0AA15D6C-7519-744A-BF3C-5856D1A90329}" dt="2024-07-16T03:20:04.290" v="500" actId="1036"/>
          <ac:picMkLst>
            <pc:docMk/>
            <pc:sldMk cId="1315288940" sldId="2295"/>
            <ac:picMk id="7" creationId="{162999B7-B74B-231B-7D00-81D0EF29BEFC}"/>
          </ac:picMkLst>
        </pc:picChg>
        <pc:picChg chg="del">
          <ac:chgData name="Boateng, Michael A" userId="a5cf43b8-c622-42e9-97e2-e1b5e6942052" providerId="ADAL" clId="{0AA15D6C-7519-744A-BF3C-5856D1A90329}" dt="2024-07-16T02:52:20.336" v="68" actId="478"/>
          <ac:picMkLst>
            <pc:docMk/>
            <pc:sldMk cId="1315288940" sldId="2295"/>
            <ac:picMk id="9" creationId="{24AD93B7-F9F2-B20A-6DC4-4BC925EE4D57}"/>
          </ac:picMkLst>
        </pc:picChg>
      </pc:sldChg>
      <pc:sldChg chg="addSp delSp modSp add mod">
        <pc:chgData name="Boateng, Michael A" userId="a5cf43b8-c622-42e9-97e2-e1b5e6942052" providerId="ADAL" clId="{0AA15D6C-7519-744A-BF3C-5856D1A90329}" dt="2024-07-16T03:18:38.295" v="472" actId="1036"/>
        <pc:sldMkLst>
          <pc:docMk/>
          <pc:sldMk cId="4028838506" sldId="2296"/>
        </pc:sldMkLst>
        <pc:spChg chg="add mod">
          <ac:chgData name="Boateng, Michael A" userId="a5cf43b8-c622-42e9-97e2-e1b5e6942052" providerId="ADAL" clId="{0AA15D6C-7519-744A-BF3C-5856D1A90329}" dt="2024-07-16T03:16:53.837" v="445" actId="1076"/>
          <ac:spMkLst>
            <pc:docMk/>
            <pc:sldMk cId="4028838506" sldId="2296"/>
            <ac:spMk id="2" creationId="{141BF0A7-7F72-B611-B9B5-5AFF3F0F29B1}"/>
          </ac:spMkLst>
        </pc:spChg>
        <pc:spChg chg="mod">
          <ac:chgData name="Boateng, Michael A" userId="a5cf43b8-c622-42e9-97e2-e1b5e6942052" providerId="ADAL" clId="{0AA15D6C-7519-744A-BF3C-5856D1A90329}" dt="2024-07-16T03:18:23.872" v="464" actId="1076"/>
          <ac:spMkLst>
            <pc:docMk/>
            <pc:sldMk cId="4028838506" sldId="2296"/>
            <ac:spMk id="5" creationId="{1E267EAB-64CE-5B89-93EA-EEF485ED4713}"/>
          </ac:spMkLst>
        </pc:spChg>
        <pc:spChg chg="del">
          <ac:chgData name="Boateng, Michael A" userId="a5cf43b8-c622-42e9-97e2-e1b5e6942052" providerId="ADAL" clId="{0AA15D6C-7519-744A-BF3C-5856D1A90329}" dt="2024-07-16T03:18:34.265" v="467" actId="478"/>
          <ac:spMkLst>
            <pc:docMk/>
            <pc:sldMk cId="4028838506" sldId="2296"/>
            <ac:spMk id="9" creationId="{69E4FEF3-0874-E5AA-A351-E3D535C2E815}"/>
          </ac:spMkLst>
        </pc:spChg>
        <pc:spChg chg="del">
          <ac:chgData name="Boateng, Michael A" userId="a5cf43b8-c622-42e9-97e2-e1b5e6942052" providerId="ADAL" clId="{0AA15D6C-7519-744A-BF3C-5856D1A90329}" dt="2024-07-16T03:14:27.273" v="431" actId="478"/>
          <ac:spMkLst>
            <pc:docMk/>
            <pc:sldMk cId="4028838506" sldId="2296"/>
            <ac:spMk id="10" creationId="{5F6707CB-5A6E-E763-60BB-2593AE5693F1}"/>
          </ac:spMkLst>
        </pc:spChg>
        <pc:spChg chg="mod">
          <ac:chgData name="Boateng, Michael A" userId="a5cf43b8-c622-42e9-97e2-e1b5e6942052" providerId="ADAL" clId="{0AA15D6C-7519-744A-BF3C-5856D1A90329}" dt="2024-07-16T03:16:46.771" v="444" actId="1076"/>
          <ac:spMkLst>
            <pc:docMk/>
            <pc:sldMk cId="4028838506" sldId="2296"/>
            <ac:spMk id="19" creationId="{6CBE33B8-2180-3F8D-D6BA-5F70B7F2622E}"/>
          </ac:spMkLst>
        </pc:spChg>
        <pc:spChg chg="mod">
          <ac:chgData name="Boateng, Michael A" userId="a5cf43b8-c622-42e9-97e2-e1b5e6942052" providerId="ADAL" clId="{0AA15D6C-7519-744A-BF3C-5856D1A90329}" dt="2024-07-16T03:03:53.379" v="406" actId="20577"/>
          <ac:spMkLst>
            <pc:docMk/>
            <pc:sldMk cId="4028838506" sldId="2296"/>
            <ac:spMk id="25" creationId="{EC5CD572-6688-EDEC-76A8-E2402C6E2503}"/>
          </ac:spMkLst>
        </pc:spChg>
        <pc:picChg chg="mod">
          <ac:chgData name="Boateng, Michael A" userId="a5cf43b8-c622-42e9-97e2-e1b5e6942052" providerId="ADAL" clId="{0AA15D6C-7519-744A-BF3C-5856D1A90329}" dt="2024-07-16T03:18:38.295" v="472" actId="1036"/>
          <ac:picMkLst>
            <pc:docMk/>
            <pc:sldMk cId="4028838506" sldId="2296"/>
            <ac:picMk id="15" creationId="{BA4106DE-DAEC-968D-BA78-64A82538D49D}"/>
          </ac:picMkLst>
        </pc:picChg>
        <pc:cxnChg chg="mod">
          <ac:chgData name="Boateng, Michael A" userId="a5cf43b8-c622-42e9-97e2-e1b5e6942052" providerId="ADAL" clId="{0AA15D6C-7519-744A-BF3C-5856D1A90329}" dt="2024-07-16T03:18:29.422" v="465" actId="1076"/>
          <ac:cxnSpMkLst>
            <pc:docMk/>
            <pc:sldMk cId="4028838506" sldId="2296"/>
            <ac:cxnSpMk id="23" creationId="{E158903B-FC4B-D3E0-32FA-35DF90CEBBC9}"/>
          </ac:cxnSpMkLst>
        </pc:cxnChg>
      </pc:sldChg>
      <pc:sldChg chg="addSp delSp modSp mod ord">
        <pc:chgData name="Boateng, Michael A" userId="a5cf43b8-c622-42e9-97e2-e1b5e6942052" providerId="ADAL" clId="{0AA15D6C-7519-744A-BF3C-5856D1A90329}" dt="2024-08-06T18:25:40.138" v="900" actId="478"/>
        <pc:sldMkLst>
          <pc:docMk/>
          <pc:sldMk cId="1969175932" sldId="2297"/>
        </pc:sldMkLst>
        <pc:spChg chg="del">
          <ac:chgData name="Boateng, Michael A" userId="a5cf43b8-c622-42e9-97e2-e1b5e6942052" providerId="ADAL" clId="{0AA15D6C-7519-744A-BF3C-5856D1A90329}" dt="2024-08-06T18:18:01.274" v="664" actId="478"/>
          <ac:spMkLst>
            <pc:docMk/>
            <pc:sldMk cId="1969175932" sldId="2297"/>
            <ac:spMk id="2" creationId="{141BF0A7-7F72-B611-B9B5-5AFF3F0F29B1}"/>
          </ac:spMkLst>
        </pc:spChg>
        <pc:spChg chg="mod">
          <ac:chgData name="Boateng, Michael A" userId="a5cf43b8-c622-42e9-97e2-e1b5e6942052" providerId="ADAL" clId="{0AA15D6C-7519-744A-BF3C-5856D1A90329}" dt="2024-08-06T18:20:11.286" v="743" actId="14100"/>
          <ac:spMkLst>
            <pc:docMk/>
            <pc:sldMk cId="1969175932" sldId="2297"/>
            <ac:spMk id="19" creationId="{6CBE33B8-2180-3F8D-D6BA-5F70B7F2622E}"/>
          </ac:spMkLst>
        </pc:spChg>
        <pc:spChg chg="del">
          <ac:chgData name="Boateng, Michael A" userId="a5cf43b8-c622-42e9-97e2-e1b5e6942052" providerId="ADAL" clId="{0AA15D6C-7519-744A-BF3C-5856D1A90329}" dt="2024-08-06T18:18:12.889" v="667" actId="478"/>
          <ac:spMkLst>
            <pc:docMk/>
            <pc:sldMk cId="1969175932" sldId="2297"/>
            <ac:spMk id="25" creationId="{EC5CD572-6688-EDEC-76A8-E2402C6E2503}"/>
          </ac:spMkLst>
        </pc:spChg>
        <pc:spChg chg="del">
          <ac:chgData name="Boateng, Michael A" userId="a5cf43b8-c622-42e9-97e2-e1b5e6942052" providerId="ADAL" clId="{0AA15D6C-7519-744A-BF3C-5856D1A90329}" dt="2024-08-06T18:18:12.889" v="667" actId="478"/>
          <ac:spMkLst>
            <pc:docMk/>
            <pc:sldMk cId="1969175932" sldId="2297"/>
            <ac:spMk id="26" creationId="{B8CE5DB3-DFAA-ABF9-D917-1142312A0634}"/>
          </ac:spMkLst>
        </pc:spChg>
        <pc:picChg chg="add del mod">
          <ac:chgData name="Boateng, Michael A" userId="a5cf43b8-c622-42e9-97e2-e1b5e6942052" providerId="ADAL" clId="{0AA15D6C-7519-744A-BF3C-5856D1A90329}" dt="2024-08-06T18:25:40.138" v="900" actId="478"/>
          <ac:picMkLst>
            <pc:docMk/>
            <pc:sldMk cId="1969175932" sldId="2297"/>
            <ac:picMk id="4" creationId="{A601E22D-50BA-AB48-36F5-3B721FFE5766}"/>
          </ac:picMkLst>
        </pc:picChg>
        <pc:picChg chg="add del mod">
          <ac:chgData name="Boateng, Michael A" userId="a5cf43b8-c622-42e9-97e2-e1b5e6942052" providerId="ADAL" clId="{0AA15D6C-7519-744A-BF3C-5856D1A90329}" dt="2024-08-06T18:25:32.569" v="898" actId="21"/>
          <ac:picMkLst>
            <pc:docMk/>
            <pc:sldMk cId="1969175932" sldId="2297"/>
            <ac:picMk id="5" creationId="{E4206899-813A-B029-D42B-01DD041E26D9}"/>
          </ac:picMkLst>
        </pc:picChg>
        <pc:picChg chg="mod modCrop">
          <ac:chgData name="Boateng, Michael A" userId="a5cf43b8-c622-42e9-97e2-e1b5e6942052" providerId="ADAL" clId="{0AA15D6C-7519-744A-BF3C-5856D1A90329}" dt="2024-08-06T18:18:20.367" v="669" actId="14100"/>
          <ac:picMkLst>
            <pc:docMk/>
            <pc:sldMk cId="1969175932" sldId="2297"/>
            <ac:picMk id="6" creationId="{CB699054-53B4-55ED-08DE-B35A2840303C}"/>
          </ac:picMkLst>
        </pc:picChg>
        <pc:picChg chg="del">
          <ac:chgData name="Boateng, Michael A" userId="a5cf43b8-c622-42e9-97e2-e1b5e6942052" providerId="ADAL" clId="{0AA15D6C-7519-744A-BF3C-5856D1A90329}" dt="2024-08-06T18:17:08.766" v="614" actId="478"/>
          <ac:picMkLst>
            <pc:docMk/>
            <pc:sldMk cId="1969175932" sldId="2297"/>
            <ac:picMk id="10" creationId="{32FD60D1-E8FB-7BFC-45B9-C4DBA0EE6585}"/>
          </ac:picMkLst>
        </pc:picChg>
        <pc:picChg chg="del">
          <ac:chgData name="Boateng, Michael A" userId="a5cf43b8-c622-42e9-97e2-e1b5e6942052" providerId="ADAL" clId="{0AA15D6C-7519-744A-BF3C-5856D1A90329}" dt="2024-08-06T18:17:06.141" v="613" actId="478"/>
          <ac:picMkLst>
            <pc:docMk/>
            <pc:sldMk cId="1969175932" sldId="2297"/>
            <ac:picMk id="13" creationId="{95820EB0-8A43-B43C-8784-E8DDA2CEC199}"/>
          </ac:picMkLst>
        </pc:picChg>
        <pc:picChg chg="del mod">
          <ac:chgData name="Boateng, Michael A" userId="a5cf43b8-c622-42e9-97e2-e1b5e6942052" providerId="ADAL" clId="{0AA15D6C-7519-744A-BF3C-5856D1A90329}" dt="2024-08-06T18:17:16.711" v="619" actId="478"/>
          <ac:picMkLst>
            <pc:docMk/>
            <pc:sldMk cId="1969175932" sldId="2297"/>
            <ac:picMk id="16" creationId="{BD3BB6F8-338F-75E3-480E-0A247FBFF6A8}"/>
          </ac:picMkLst>
        </pc:picChg>
        <pc:picChg chg="add del mod">
          <ac:chgData name="Boateng, Michael A" userId="a5cf43b8-c622-42e9-97e2-e1b5e6942052" providerId="ADAL" clId="{0AA15D6C-7519-744A-BF3C-5856D1A90329}" dt="2024-08-06T18:17:16.065" v="618" actId="478"/>
          <ac:picMkLst>
            <pc:docMk/>
            <pc:sldMk cId="1969175932" sldId="2297"/>
            <ac:picMk id="18" creationId="{B1A2EA6E-3E7A-6D15-254E-6CAA01D4C1DB}"/>
          </ac:picMkLst>
        </pc:picChg>
        <pc:picChg chg="add del mod">
          <ac:chgData name="Boateng, Michael A" userId="a5cf43b8-c622-42e9-97e2-e1b5e6942052" providerId="ADAL" clId="{0AA15D6C-7519-744A-BF3C-5856D1A90329}" dt="2024-08-06T18:17:15.337" v="617" actId="478"/>
          <ac:picMkLst>
            <pc:docMk/>
            <pc:sldMk cId="1969175932" sldId="2297"/>
            <ac:picMk id="21" creationId="{79BF4CA3-E277-F9DB-8659-0E6579986676}"/>
          </ac:picMkLst>
        </pc:picChg>
        <pc:picChg chg="add del mod">
          <ac:chgData name="Boateng, Michael A" userId="a5cf43b8-c622-42e9-97e2-e1b5e6942052" providerId="ADAL" clId="{0AA15D6C-7519-744A-BF3C-5856D1A90329}" dt="2024-08-06T18:17:13.723" v="616" actId="478"/>
          <ac:picMkLst>
            <pc:docMk/>
            <pc:sldMk cId="1969175932" sldId="2297"/>
            <ac:picMk id="24" creationId="{7E408BAB-7921-DF96-51AE-D90E06B3619A}"/>
          </ac:picMkLst>
        </pc:picChg>
        <pc:picChg chg="add del">
          <ac:chgData name="Boateng, Michael A" userId="a5cf43b8-c622-42e9-97e2-e1b5e6942052" providerId="ADAL" clId="{0AA15D6C-7519-744A-BF3C-5856D1A90329}" dt="2024-08-06T18:16:56.399" v="608" actId="478"/>
          <ac:picMkLst>
            <pc:docMk/>
            <pc:sldMk cId="1969175932" sldId="2297"/>
            <ac:picMk id="28" creationId="{8A346389-846C-C373-D7B5-E9484969033C}"/>
          </ac:picMkLst>
        </pc:picChg>
        <pc:picChg chg="del">
          <ac:chgData name="Boateng, Michael A" userId="a5cf43b8-c622-42e9-97e2-e1b5e6942052" providerId="ADAL" clId="{0AA15D6C-7519-744A-BF3C-5856D1A90329}" dt="2024-08-06T18:16:46.905" v="599" actId="478"/>
          <ac:picMkLst>
            <pc:docMk/>
            <pc:sldMk cId="1969175932" sldId="2297"/>
            <ac:picMk id="30" creationId="{1B4F1AFA-F365-9A2F-7BBC-EC60F1DBD39F}"/>
          </ac:picMkLst>
        </pc:picChg>
        <pc:cxnChg chg="del">
          <ac:chgData name="Boateng, Michael A" userId="a5cf43b8-c622-42e9-97e2-e1b5e6942052" providerId="ADAL" clId="{0AA15D6C-7519-744A-BF3C-5856D1A90329}" dt="2024-08-06T18:18:08.877" v="665" actId="478"/>
          <ac:cxnSpMkLst>
            <pc:docMk/>
            <pc:sldMk cId="1969175932" sldId="2297"/>
            <ac:cxnSpMk id="23" creationId="{E158903B-FC4B-D3E0-32FA-35DF90CEBBC9}"/>
          </ac:cxnSpMkLst>
        </pc:cxnChg>
      </pc:sldChg>
      <pc:sldChg chg="addSp delSp modSp add mod ord">
        <pc:chgData name="Boateng, Michael A" userId="a5cf43b8-c622-42e9-97e2-e1b5e6942052" providerId="ADAL" clId="{0AA15D6C-7519-744A-BF3C-5856D1A90329}" dt="2024-08-06T18:21:51.106" v="795" actId="1076"/>
        <pc:sldMkLst>
          <pc:docMk/>
          <pc:sldMk cId="3749834986" sldId="2298"/>
        </pc:sldMkLst>
        <pc:spChg chg="add mod">
          <ac:chgData name="Boateng, Michael A" userId="a5cf43b8-c622-42e9-97e2-e1b5e6942052" providerId="ADAL" clId="{0AA15D6C-7519-744A-BF3C-5856D1A90329}" dt="2024-08-06T18:21:51.106" v="795" actId="1076"/>
          <ac:spMkLst>
            <pc:docMk/>
            <pc:sldMk cId="3749834986" sldId="2298"/>
            <ac:spMk id="2" creationId="{8C429DC8-1D8E-2A47-9EA4-5E21A28084F2}"/>
          </ac:spMkLst>
        </pc:spChg>
        <pc:spChg chg="del">
          <ac:chgData name="Boateng, Michael A" userId="a5cf43b8-c622-42e9-97e2-e1b5e6942052" providerId="ADAL" clId="{0AA15D6C-7519-744A-BF3C-5856D1A90329}" dt="2024-08-06T18:15:33.719" v="562" actId="478"/>
          <ac:spMkLst>
            <pc:docMk/>
            <pc:sldMk cId="3749834986" sldId="2298"/>
            <ac:spMk id="5" creationId="{60C24EED-43B0-919C-C70D-20648F7F5230}"/>
          </ac:spMkLst>
        </pc:spChg>
        <pc:spChg chg="del">
          <ac:chgData name="Boateng, Michael A" userId="a5cf43b8-c622-42e9-97e2-e1b5e6942052" providerId="ADAL" clId="{0AA15D6C-7519-744A-BF3C-5856D1A90329}" dt="2024-08-06T18:15:31.479" v="561" actId="478"/>
          <ac:spMkLst>
            <pc:docMk/>
            <pc:sldMk cId="3749834986" sldId="2298"/>
            <ac:spMk id="10" creationId="{A238F439-918E-EC25-7B28-A526C97830DB}"/>
          </ac:spMkLst>
        </pc:spChg>
        <pc:spChg chg="del">
          <ac:chgData name="Boateng, Michael A" userId="a5cf43b8-c622-42e9-97e2-e1b5e6942052" providerId="ADAL" clId="{0AA15D6C-7519-744A-BF3C-5856D1A90329}" dt="2024-08-06T18:15:31.479" v="561" actId="478"/>
          <ac:spMkLst>
            <pc:docMk/>
            <pc:sldMk cId="3749834986" sldId="2298"/>
            <ac:spMk id="11" creationId="{1F1BD422-AE7E-DA33-C0FC-BBD6AAFE37CC}"/>
          </ac:spMkLst>
        </pc:spChg>
        <pc:spChg chg="del mod">
          <ac:chgData name="Boateng, Michael A" userId="a5cf43b8-c622-42e9-97e2-e1b5e6942052" providerId="ADAL" clId="{0AA15D6C-7519-744A-BF3C-5856D1A90329}" dt="2024-08-06T18:15:27.330" v="560" actId="478"/>
          <ac:spMkLst>
            <pc:docMk/>
            <pc:sldMk cId="3749834986" sldId="2298"/>
            <ac:spMk id="16" creationId="{E7AFB7A7-6D3C-AEDB-F81E-B3E9942F6084}"/>
          </ac:spMkLst>
        </pc:spChg>
        <pc:spChg chg="mod">
          <ac:chgData name="Boateng, Michael A" userId="a5cf43b8-c622-42e9-97e2-e1b5e6942052" providerId="ADAL" clId="{0AA15D6C-7519-744A-BF3C-5856D1A90329}" dt="2024-08-06T18:16:24.397" v="588" actId="1076"/>
          <ac:spMkLst>
            <pc:docMk/>
            <pc:sldMk cId="3749834986" sldId="2298"/>
            <ac:spMk id="19" creationId="{6CBE33B8-2180-3F8D-D6BA-5F70B7F2622E}"/>
          </ac:spMkLst>
        </pc:spChg>
      </pc:sldChg>
      <pc:sldChg chg="addSp modSp add mod">
        <pc:chgData name="Boateng, Michael A" userId="a5cf43b8-c622-42e9-97e2-e1b5e6942052" providerId="ADAL" clId="{0AA15D6C-7519-744A-BF3C-5856D1A90329}" dt="2024-08-06T18:22:08.256" v="819" actId="1076"/>
        <pc:sldMkLst>
          <pc:docMk/>
          <pc:sldMk cId="2124892495" sldId="2299"/>
        </pc:sldMkLst>
        <pc:spChg chg="add mod">
          <ac:chgData name="Boateng, Michael A" userId="a5cf43b8-c622-42e9-97e2-e1b5e6942052" providerId="ADAL" clId="{0AA15D6C-7519-744A-BF3C-5856D1A90329}" dt="2024-08-06T18:22:08.256" v="819" actId="1076"/>
          <ac:spMkLst>
            <pc:docMk/>
            <pc:sldMk cId="2124892495" sldId="2299"/>
            <ac:spMk id="2" creationId="{00B504F7-24FE-901F-80B5-72978352993A}"/>
          </ac:spMkLst>
        </pc:spChg>
        <pc:spChg chg="mod">
          <ac:chgData name="Boateng, Michael A" userId="a5cf43b8-c622-42e9-97e2-e1b5e6942052" providerId="ADAL" clId="{0AA15D6C-7519-744A-BF3C-5856D1A90329}" dt="2024-08-06T18:16:38.716" v="591" actId="20577"/>
          <ac:spMkLst>
            <pc:docMk/>
            <pc:sldMk cId="2124892495" sldId="2299"/>
            <ac:spMk id="19" creationId="{6CBE33B8-2180-3F8D-D6BA-5F70B7F2622E}"/>
          </ac:spMkLst>
        </pc:spChg>
      </pc:sldChg>
      <pc:sldChg chg="delSp add del mod">
        <pc:chgData name="Boateng, Michael A" userId="a5cf43b8-c622-42e9-97e2-e1b5e6942052" providerId="ADAL" clId="{0AA15D6C-7519-744A-BF3C-5856D1A90329}" dt="2024-08-06T18:24:27.218" v="873" actId="2696"/>
        <pc:sldMkLst>
          <pc:docMk/>
          <pc:sldMk cId="2687026068" sldId="2300"/>
        </pc:sldMkLst>
        <pc:picChg chg="del">
          <ac:chgData name="Boateng, Michael A" userId="a5cf43b8-c622-42e9-97e2-e1b5e6942052" providerId="ADAL" clId="{0AA15D6C-7519-744A-BF3C-5856D1A90329}" dt="2024-08-06T18:20:26.655" v="745" actId="478"/>
          <ac:picMkLst>
            <pc:docMk/>
            <pc:sldMk cId="2687026068" sldId="2300"/>
            <ac:picMk id="6" creationId="{CB699054-53B4-55ED-08DE-B35A2840303C}"/>
          </ac:picMkLst>
        </pc:picChg>
        <pc:picChg chg="del">
          <ac:chgData name="Boateng, Michael A" userId="a5cf43b8-c622-42e9-97e2-e1b5e6942052" providerId="ADAL" clId="{0AA15D6C-7519-744A-BF3C-5856D1A90329}" dt="2024-08-06T18:19:27.017" v="715" actId="21"/>
          <ac:picMkLst>
            <pc:docMk/>
            <pc:sldMk cId="2687026068" sldId="2300"/>
            <ac:picMk id="10" creationId="{32FD60D1-E8FB-7BFC-45B9-C4DBA0EE6585}"/>
          </ac:picMkLst>
        </pc:picChg>
        <pc:picChg chg="del">
          <ac:chgData name="Boateng, Michael A" userId="a5cf43b8-c622-42e9-97e2-e1b5e6942052" providerId="ADAL" clId="{0AA15D6C-7519-744A-BF3C-5856D1A90329}" dt="2024-08-06T18:19:25.586" v="714" actId="478"/>
          <ac:picMkLst>
            <pc:docMk/>
            <pc:sldMk cId="2687026068" sldId="2300"/>
            <ac:picMk id="13" creationId="{95820EB0-8A43-B43C-8784-E8DDA2CEC199}"/>
          </ac:picMkLst>
        </pc:picChg>
        <pc:picChg chg="del">
          <ac:chgData name="Boateng, Michael A" userId="a5cf43b8-c622-42e9-97e2-e1b5e6942052" providerId="ADAL" clId="{0AA15D6C-7519-744A-BF3C-5856D1A90329}" dt="2024-08-06T18:18:43.982" v="686" actId="478"/>
          <ac:picMkLst>
            <pc:docMk/>
            <pc:sldMk cId="2687026068" sldId="2300"/>
            <ac:picMk id="16" creationId="{BD3BB6F8-338F-75E3-480E-0A247FBFF6A8}"/>
          </ac:picMkLst>
        </pc:picChg>
        <pc:picChg chg="del">
          <ac:chgData name="Boateng, Michael A" userId="a5cf43b8-c622-42e9-97e2-e1b5e6942052" providerId="ADAL" clId="{0AA15D6C-7519-744A-BF3C-5856D1A90329}" dt="2024-08-06T18:18:43.038" v="685" actId="478"/>
          <ac:picMkLst>
            <pc:docMk/>
            <pc:sldMk cId="2687026068" sldId="2300"/>
            <ac:picMk id="18" creationId="{B1A2EA6E-3E7A-6D15-254E-6CAA01D4C1DB}"/>
          </ac:picMkLst>
        </pc:picChg>
        <pc:picChg chg="del">
          <ac:chgData name="Boateng, Michael A" userId="a5cf43b8-c622-42e9-97e2-e1b5e6942052" providerId="ADAL" clId="{0AA15D6C-7519-744A-BF3C-5856D1A90329}" dt="2024-08-06T18:18:42.524" v="684" actId="478"/>
          <ac:picMkLst>
            <pc:docMk/>
            <pc:sldMk cId="2687026068" sldId="2300"/>
            <ac:picMk id="21" creationId="{79BF4CA3-E277-F9DB-8659-0E6579986676}"/>
          </ac:picMkLst>
        </pc:picChg>
        <pc:picChg chg="del">
          <ac:chgData name="Boateng, Michael A" userId="a5cf43b8-c622-42e9-97e2-e1b5e6942052" providerId="ADAL" clId="{0AA15D6C-7519-744A-BF3C-5856D1A90329}" dt="2024-08-06T18:18:41.742" v="683" actId="478"/>
          <ac:picMkLst>
            <pc:docMk/>
            <pc:sldMk cId="2687026068" sldId="2300"/>
            <ac:picMk id="24" creationId="{7E408BAB-7921-DF96-51AE-D90E06B3619A}"/>
          </ac:picMkLst>
        </pc:picChg>
        <pc:picChg chg="del">
          <ac:chgData name="Boateng, Michael A" userId="a5cf43b8-c622-42e9-97e2-e1b5e6942052" providerId="ADAL" clId="{0AA15D6C-7519-744A-BF3C-5856D1A90329}" dt="2024-08-06T18:18:40.904" v="682" actId="478"/>
          <ac:picMkLst>
            <pc:docMk/>
            <pc:sldMk cId="2687026068" sldId="2300"/>
            <ac:picMk id="28" creationId="{8A346389-846C-C373-D7B5-E9484969033C}"/>
          </ac:picMkLst>
        </pc:picChg>
        <pc:picChg chg="del">
          <ac:chgData name="Boateng, Michael A" userId="a5cf43b8-c622-42e9-97e2-e1b5e6942052" providerId="ADAL" clId="{0AA15D6C-7519-744A-BF3C-5856D1A90329}" dt="2024-08-06T18:18:39.612" v="681" actId="478"/>
          <ac:picMkLst>
            <pc:docMk/>
            <pc:sldMk cId="2687026068" sldId="2300"/>
            <ac:picMk id="30" creationId="{1B4F1AFA-F365-9A2F-7BBC-EC60F1DBD39F}"/>
          </ac:picMkLst>
        </pc:picChg>
      </pc:sldChg>
      <pc:sldChg chg="delSp modSp add del mod">
        <pc:chgData name="Boateng, Michael A" userId="a5cf43b8-c622-42e9-97e2-e1b5e6942052" providerId="ADAL" clId="{0AA15D6C-7519-744A-BF3C-5856D1A90329}" dt="2024-08-06T18:24:25.482" v="872" actId="2696"/>
        <pc:sldMkLst>
          <pc:docMk/>
          <pc:sldMk cId="1365970877" sldId="2301"/>
        </pc:sldMkLst>
        <pc:picChg chg="del">
          <ac:chgData name="Boateng, Michael A" userId="a5cf43b8-c622-42e9-97e2-e1b5e6942052" providerId="ADAL" clId="{0AA15D6C-7519-744A-BF3C-5856D1A90329}" dt="2024-08-06T18:22:31.474" v="832" actId="478"/>
          <ac:picMkLst>
            <pc:docMk/>
            <pc:sldMk cId="1365970877" sldId="2301"/>
            <ac:picMk id="6" creationId="{CB699054-53B4-55ED-08DE-B35A2840303C}"/>
          </ac:picMkLst>
        </pc:picChg>
        <pc:picChg chg="del">
          <ac:chgData name="Boateng, Michael A" userId="a5cf43b8-c622-42e9-97e2-e1b5e6942052" providerId="ADAL" clId="{0AA15D6C-7519-744A-BF3C-5856D1A90329}" dt="2024-08-06T18:22:29.462" v="831" actId="478"/>
          <ac:picMkLst>
            <pc:docMk/>
            <pc:sldMk cId="1365970877" sldId="2301"/>
            <ac:picMk id="10" creationId="{32FD60D1-E8FB-7BFC-45B9-C4DBA0EE6585}"/>
          </ac:picMkLst>
        </pc:picChg>
        <pc:picChg chg="del">
          <ac:chgData name="Boateng, Michael A" userId="a5cf43b8-c622-42e9-97e2-e1b5e6942052" providerId="ADAL" clId="{0AA15D6C-7519-744A-BF3C-5856D1A90329}" dt="2024-08-06T18:22:28.787" v="830" actId="478"/>
          <ac:picMkLst>
            <pc:docMk/>
            <pc:sldMk cId="1365970877" sldId="2301"/>
            <ac:picMk id="13" creationId="{95820EB0-8A43-B43C-8784-E8DDA2CEC199}"/>
          </ac:picMkLst>
        </pc:picChg>
        <pc:picChg chg="del">
          <ac:chgData name="Boateng, Michael A" userId="a5cf43b8-c622-42e9-97e2-e1b5e6942052" providerId="ADAL" clId="{0AA15D6C-7519-744A-BF3C-5856D1A90329}" dt="2024-08-06T18:22:27.346" v="829" actId="478"/>
          <ac:picMkLst>
            <pc:docMk/>
            <pc:sldMk cId="1365970877" sldId="2301"/>
            <ac:picMk id="16" creationId="{BD3BB6F8-338F-75E3-480E-0A247FBFF6A8}"/>
          </ac:picMkLst>
        </pc:picChg>
        <pc:picChg chg="del">
          <ac:chgData name="Boateng, Michael A" userId="a5cf43b8-c622-42e9-97e2-e1b5e6942052" providerId="ADAL" clId="{0AA15D6C-7519-744A-BF3C-5856D1A90329}" dt="2024-08-06T18:22:26.639" v="828" actId="478"/>
          <ac:picMkLst>
            <pc:docMk/>
            <pc:sldMk cId="1365970877" sldId="2301"/>
            <ac:picMk id="18" creationId="{B1A2EA6E-3E7A-6D15-254E-6CAA01D4C1DB}"/>
          </ac:picMkLst>
        </pc:picChg>
        <pc:picChg chg="del">
          <ac:chgData name="Boateng, Michael A" userId="a5cf43b8-c622-42e9-97e2-e1b5e6942052" providerId="ADAL" clId="{0AA15D6C-7519-744A-BF3C-5856D1A90329}" dt="2024-08-06T18:22:25.945" v="827" actId="478"/>
          <ac:picMkLst>
            <pc:docMk/>
            <pc:sldMk cId="1365970877" sldId="2301"/>
            <ac:picMk id="21" creationId="{79BF4CA3-E277-F9DB-8659-0E6579986676}"/>
          </ac:picMkLst>
        </pc:picChg>
        <pc:picChg chg="del">
          <ac:chgData name="Boateng, Michael A" userId="a5cf43b8-c622-42e9-97e2-e1b5e6942052" providerId="ADAL" clId="{0AA15D6C-7519-744A-BF3C-5856D1A90329}" dt="2024-08-06T18:22:24.270" v="826" actId="478"/>
          <ac:picMkLst>
            <pc:docMk/>
            <pc:sldMk cId="1365970877" sldId="2301"/>
            <ac:picMk id="24" creationId="{7E408BAB-7921-DF96-51AE-D90E06B3619A}"/>
          </ac:picMkLst>
        </pc:picChg>
        <pc:picChg chg="del mod">
          <ac:chgData name="Boateng, Michael A" userId="a5cf43b8-c622-42e9-97e2-e1b5e6942052" providerId="ADAL" clId="{0AA15D6C-7519-744A-BF3C-5856D1A90329}" dt="2024-08-06T18:23:34.338" v="863" actId="21"/>
          <ac:picMkLst>
            <pc:docMk/>
            <pc:sldMk cId="1365970877" sldId="2301"/>
            <ac:picMk id="28" creationId="{8A346389-846C-C373-D7B5-E9484969033C}"/>
          </ac:picMkLst>
        </pc:picChg>
        <pc:picChg chg="del">
          <ac:chgData name="Boateng, Michael A" userId="a5cf43b8-c622-42e9-97e2-e1b5e6942052" providerId="ADAL" clId="{0AA15D6C-7519-744A-BF3C-5856D1A90329}" dt="2024-08-06T18:20:50.223" v="759" actId="21"/>
          <ac:picMkLst>
            <pc:docMk/>
            <pc:sldMk cId="1365970877" sldId="2301"/>
            <ac:picMk id="30" creationId="{1B4F1AFA-F365-9A2F-7BBC-EC60F1DBD39F}"/>
          </ac:picMkLst>
        </pc:picChg>
      </pc:sldChg>
      <pc:sldChg chg="delSp add del mod">
        <pc:chgData name="Boateng, Michael A" userId="a5cf43b8-c622-42e9-97e2-e1b5e6942052" providerId="ADAL" clId="{0AA15D6C-7519-744A-BF3C-5856D1A90329}" dt="2024-08-06T18:26:19.447" v="915" actId="2696"/>
        <pc:sldMkLst>
          <pc:docMk/>
          <pc:sldMk cId="407831434" sldId="2302"/>
        </pc:sldMkLst>
        <pc:picChg chg="del">
          <ac:chgData name="Boateng, Michael A" userId="a5cf43b8-c622-42e9-97e2-e1b5e6942052" providerId="ADAL" clId="{0AA15D6C-7519-744A-BF3C-5856D1A90329}" dt="2024-08-06T18:26:18.300" v="914" actId="478"/>
          <ac:picMkLst>
            <pc:docMk/>
            <pc:sldMk cId="407831434" sldId="2302"/>
            <ac:picMk id="6" creationId="{CB699054-53B4-55ED-08DE-B35A2840303C}"/>
          </ac:picMkLst>
        </pc:picChg>
        <pc:picChg chg="del">
          <ac:chgData name="Boateng, Michael A" userId="a5cf43b8-c622-42e9-97e2-e1b5e6942052" providerId="ADAL" clId="{0AA15D6C-7519-744A-BF3C-5856D1A90329}" dt="2024-08-06T18:26:17.516" v="913" actId="478"/>
          <ac:picMkLst>
            <pc:docMk/>
            <pc:sldMk cId="407831434" sldId="2302"/>
            <ac:picMk id="10" creationId="{32FD60D1-E8FB-7BFC-45B9-C4DBA0EE6585}"/>
          </ac:picMkLst>
        </pc:picChg>
        <pc:picChg chg="del">
          <ac:chgData name="Boateng, Michael A" userId="a5cf43b8-c622-42e9-97e2-e1b5e6942052" providerId="ADAL" clId="{0AA15D6C-7519-744A-BF3C-5856D1A90329}" dt="2024-08-06T18:26:16.605" v="912" actId="478"/>
          <ac:picMkLst>
            <pc:docMk/>
            <pc:sldMk cId="407831434" sldId="2302"/>
            <ac:picMk id="13" creationId="{95820EB0-8A43-B43C-8784-E8DDA2CEC199}"/>
          </ac:picMkLst>
        </pc:picChg>
        <pc:picChg chg="del">
          <ac:chgData name="Boateng, Michael A" userId="a5cf43b8-c622-42e9-97e2-e1b5e6942052" providerId="ADAL" clId="{0AA15D6C-7519-744A-BF3C-5856D1A90329}" dt="2024-08-06T18:26:15.971" v="911" actId="478"/>
          <ac:picMkLst>
            <pc:docMk/>
            <pc:sldMk cId="407831434" sldId="2302"/>
            <ac:picMk id="16" creationId="{BD3BB6F8-338F-75E3-480E-0A247FBFF6A8}"/>
          </ac:picMkLst>
        </pc:picChg>
        <pc:picChg chg="del">
          <ac:chgData name="Boateng, Michael A" userId="a5cf43b8-c622-42e9-97e2-e1b5e6942052" providerId="ADAL" clId="{0AA15D6C-7519-744A-BF3C-5856D1A90329}" dt="2024-08-06T18:25:19.464" v="895" actId="21"/>
          <ac:picMkLst>
            <pc:docMk/>
            <pc:sldMk cId="407831434" sldId="2302"/>
            <ac:picMk id="18" creationId="{B1A2EA6E-3E7A-6D15-254E-6CAA01D4C1DB}"/>
          </ac:picMkLst>
        </pc:picChg>
        <pc:picChg chg="del">
          <ac:chgData name="Boateng, Michael A" userId="a5cf43b8-c622-42e9-97e2-e1b5e6942052" providerId="ADAL" clId="{0AA15D6C-7519-744A-BF3C-5856D1A90329}" dt="2024-08-06T18:24:51.614" v="888" actId="21"/>
          <ac:picMkLst>
            <pc:docMk/>
            <pc:sldMk cId="407831434" sldId="2302"/>
            <ac:picMk id="21" creationId="{79BF4CA3-E277-F9DB-8659-0E6579986676}"/>
          </ac:picMkLst>
        </pc:picChg>
        <pc:picChg chg="del">
          <ac:chgData name="Boateng, Michael A" userId="a5cf43b8-c622-42e9-97e2-e1b5e6942052" providerId="ADAL" clId="{0AA15D6C-7519-744A-BF3C-5856D1A90329}" dt="2024-08-06T18:24:35.989" v="876" actId="478"/>
          <ac:picMkLst>
            <pc:docMk/>
            <pc:sldMk cId="407831434" sldId="2302"/>
            <ac:picMk id="24" creationId="{7E408BAB-7921-DF96-51AE-D90E06B3619A}"/>
          </ac:picMkLst>
        </pc:picChg>
        <pc:picChg chg="del">
          <ac:chgData name="Boateng, Michael A" userId="a5cf43b8-c622-42e9-97e2-e1b5e6942052" providerId="ADAL" clId="{0AA15D6C-7519-744A-BF3C-5856D1A90329}" dt="2024-08-06T18:24:33.423" v="875" actId="478"/>
          <ac:picMkLst>
            <pc:docMk/>
            <pc:sldMk cId="407831434" sldId="2302"/>
            <ac:picMk id="28" creationId="{8A346389-846C-C373-D7B5-E9484969033C}"/>
          </ac:picMkLst>
        </pc:picChg>
        <pc:picChg chg="del">
          <ac:chgData name="Boateng, Michael A" userId="a5cf43b8-c622-42e9-97e2-e1b5e6942052" providerId="ADAL" clId="{0AA15D6C-7519-744A-BF3C-5856D1A90329}" dt="2024-08-06T18:24:31.271" v="874" actId="478"/>
          <ac:picMkLst>
            <pc:docMk/>
            <pc:sldMk cId="407831434" sldId="2302"/>
            <ac:picMk id="30" creationId="{1B4F1AFA-F365-9A2F-7BBC-EC60F1DBD39F}"/>
          </ac:picMkLst>
        </pc:picChg>
      </pc:sldChg>
      <pc:sldChg chg="add del">
        <pc:chgData name="Boateng, Michael A" userId="a5cf43b8-c622-42e9-97e2-e1b5e6942052" providerId="ADAL" clId="{0AA15D6C-7519-744A-BF3C-5856D1A90329}" dt="2024-08-06T18:22:15.197" v="820" actId="2696"/>
        <pc:sldMkLst>
          <pc:docMk/>
          <pc:sldMk cId="2323858367" sldId="2303"/>
        </pc:sldMkLst>
      </pc:sldChg>
      <pc:sldChg chg="add del">
        <pc:chgData name="Boateng, Michael A" userId="a5cf43b8-c622-42e9-97e2-e1b5e6942052" providerId="ADAL" clId="{0AA15D6C-7519-744A-BF3C-5856D1A90329}" dt="2024-08-06T18:22:15.693" v="821" actId="2696"/>
        <pc:sldMkLst>
          <pc:docMk/>
          <pc:sldMk cId="804720499" sldId="2304"/>
        </pc:sldMkLst>
      </pc:sldChg>
      <pc:sldChg chg="add del">
        <pc:chgData name="Boateng, Michael A" userId="a5cf43b8-c622-42e9-97e2-e1b5e6942052" providerId="ADAL" clId="{0AA15D6C-7519-744A-BF3C-5856D1A90329}" dt="2024-08-06T18:22:16.161" v="822" actId="2696"/>
        <pc:sldMkLst>
          <pc:docMk/>
          <pc:sldMk cId="2065136157" sldId="2305"/>
        </pc:sldMkLst>
      </pc:sldChg>
      <pc:sldChg chg="add del">
        <pc:chgData name="Boateng, Michael A" userId="a5cf43b8-c622-42e9-97e2-e1b5e6942052" providerId="ADAL" clId="{0AA15D6C-7519-744A-BF3C-5856D1A90329}" dt="2024-08-06T18:22:16.994" v="823" actId="2696"/>
        <pc:sldMkLst>
          <pc:docMk/>
          <pc:sldMk cId="2442504538" sldId="2306"/>
        </pc:sldMkLst>
      </pc:sldChg>
      <pc:sldChg chg="addSp delSp modSp add mod">
        <pc:chgData name="Boateng, Michael A" userId="a5cf43b8-c622-42e9-97e2-e1b5e6942052" providerId="ADAL" clId="{0AA15D6C-7519-744A-BF3C-5856D1A90329}" dt="2024-08-06T18:19:47.669" v="722" actId="14100"/>
        <pc:sldMkLst>
          <pc:docMk/>
          <pc:sldMk cId="1799973949" sldId="2307"/>
        </pc:sldMkLst>
        <pc:spChg chg="mod">
          <ac:chgData name="Boateng, Michael A" userId="a5cf43b8-c622-42e9-97e2-e1b5e6942052" providerId="ADAL" clId="{0AA15D6C-7519-744A-BF3C-5856D1A90329}" dt="2024-08-06T18:18:53.528" v="693" actId="20577"/>
          <ac:spMkLst>
            <pc:docMk/>
            <pc:sldMk cId="1799973949" sldId="2307"/>
            <ac:spMk id="19" creationId="{6CBE33B8-2180-3F8D-D6BA-5F70B7F2622E}"/>
          </ac:spMkLst>
        </pc:spChg>
        <pc:picChg chg="add mod modCrop">
          <ac:chgData name="Boateng, Michael A" userId="a5cf43b8-c622-42e9-97e2-e1b5e6942052" providerId="ADAL" clId="{0AA15D6C-7519-744A-BF3C-5856D1A90329}" dt="2024-08-06T18:19:47.669" v="722" actId="14100"/>
          <ac:picMkLst>
            <pc:docMk/>
            <pc:sldMk cId="1799973949" sldId="2307"/>
            <ac:picMk id="2" creationId="{BCDDD34B-B6EC-B10A-4567-7DCA7257412F}"/>
          </ac:picMkLst>
        </pc:picChg>
        <pc:picChg chg="add mod">
          <ac:chgData name="Boateng, Michael A" userId="a5cf43b8-c622-42e9-97e2-e1b5e6942052" providerId="ADAL" clId="{0AA15D6C-7519-744A-BF3C-5856D1A90329}" dt="2024-08-06T18:19:30.593" v="718"/>
          <ac:picMkLst>
            <pc:docMk/>
            <pc:sldMk cId="1799973949" sldId="2307"/>
            <ac:picMk id="4" creationId="{A19131CD-AA00-359C-BE40-4EE412AFAA82}"/>
          </ac:picMkLst>
        </pc:picChg>
        <pc:picChg chg="del">
          <ac:chgData name="Boateng, Michael A" userId="a5cf43b8-c622-42e9-97e2-e1b5e6942052" providerId="ADAL" clId="{0AA15D6C-7519-744A-BF3C-5856D1A90329}" dt="2024-08-06T18:19:29.859" v="716" actId="478"/>
          <ac:picMkLst>
            <pc:docMk/>
            <pc:sldMk cId="1799973949" sldId="2307"/>
            <ac:picMk id="6" creationId="{CB699054-53B4-55ED-08DE-B35A2840303C}"/>
          </ac:picMkLst>
        </pc:picChg>
      </pc:sldChg>
      <pc:sldChg chg="addSp delSp modSp add mod">
        <pc:chgData name="Boateng, Michael A" userId="a5cf43b8-c622-42e9-97e2-e1b5e6942052" providerId="ADAL" clId="{0AA15D6C-7519-744A-BF3C-5856D1A90329}" dt="2024-08-06T18:19:21.957" v="713" actId="1035"/>
        <pc:sldMkLst>
          <pc:docMk/>
          <pc:sldMk cId="3126699839" sldId="2308"/>
        </pc:sldMkLst>
        <pc:spChg chg="mod">
          <ac:chgData name="Boateng, Michael A" userId="a5cf43b8-c622-42e9-97e2-e1b5e6942052" providerId="ADAL" clId="{0AA15D6C-7519-744A-BF3C-5856D1A90329}" dt="2024-08-06T18:18:59.186" v="701" actId="20577"/>
          <ac:spMkLst>
            <pc:docMk/>
            <pc:sldMk cId="3126699839" sldId="2308"/>
            <ac:spMk id="19" creationId="{6CBE33B8-2180-3F8D-D6BA-5F70B7F2622E}"/>
          </ac:spMkLst>
        </pc:spChg>
        <pc:picChg chg="add mod modCrop">
          <ac:chgData name="Boateng, Michael A" userId="a5cf43b8-c622-42e9-97e2-e1b5e6942052" providerId="ADAL" clId="{0AA15D6C-7519-744A-BF3C-5856D1A90329}" dt="2024-08-06T18:19:21.957" v="713" actId="1035"/>
          <ac:picMkLst>
            <pc:docMk/>
            <pc:sldMk cId="3126699839" sldId="2308"/>
            <ac:picMk id="2" creationId="{976FA404-FFB0-A2EA-691E-CAEB829E7CD3}"/>
          </ac:picMkLst>
        </pc:picChg>
        <pc:picChg chg="del">
          <ac:chgData name="Boateng, Michael A" userId="a5cf43b8-c622-42e9-97e2-e1b5e6942052" providerId="ADAL" clId="{0AA15D6C-7519-744A-BF3C-5856D1A90329}" dt="2024-08-06T18:19:00.637" v="702" actId="478"/>
          <ac:picMkLst>
            <pc:docMk/>
            <pc:sldMk cId="3126699839" sldId="2308"/>
            <ac:picMk id="6" creationId="{CB699054-53B4-55ED-08DE-B35A2840303C}"/>
          </ac:picMkLst>
        </pc:picChg>
      </pc:sldChg>
      <pc:sldChg chg="add">
        <pc:chgData name="Boateng, Michael A" userId="a5cf43b8-c622-42e9-97e2-e1b5e6942052" providerId="ADAL" clId="{0AA15D6C-7519-744A-BF3C-5856D1A90329}" dt="2024-08-06T18:20:24.029" v="744"/>
        <pc:sldMkLst>
          <pc:docMk/>
          <pc:sldMk cId="3395429135" sldId="2309"/>
        </pc:sldMkLst>
      </pc:sldChg>
      <pc:sldChg chg="addSp delSp modSp add mod ord">
        <pc:chgData name="Boateng, Michael A" userId="a5cf43b8-c622-42e9-97e2-e1b5e6942052" providerId="ADAL" clId="{0AA15D6C-7519-744A-BF3C-5856D1A90329}" dt="2024-08-06T18:24:21.249" v="871" actId="20578"/>
        <pc:sldMkLst>
          <pc:docMk/>
          <pc:sldMk cId="808765117" sldId="2310"/>
        </pc:sldMkLst>
        <pc:spChg chg="mod">
          <ac:chgData name="Boateng, Michael A" userId="a5cf43b8-c622-42e9-97e2-e1b5e6942052" providerId="ADAL" clId="{0AA15D6C-7519-744A-BF3C-5856D1A90329}" dt="2024-08-06T18:20:44.800" v="757" actId="20577"/>
          <ac:spMkLst>
            <pc:docMk/>
            <pc:sldMk cId="808765117" sldId="2310"/>
            <ac:spMk id="19" creationId="{6CBE33B8-2180-3F8D-D6BA-5F70B7F2622E}"/>
          </ac:spMkLst>
        </pc:spChg>
        <pc:picChg chg="del">
          <ac:chgData name="Boateng, Michael A" userId="a5cf43b8-c622-42e9-97e2-e1b5e6942052" providerId="ADAL" clId="{0AA15D6C-7519-744A-BF3C-5856D1A90329}" dt="2024-08-06T18:20:46.349" v="758" actId="478"/>
          <ac:picMkLst>
            <pc:docMk/>
            <pc:sldMk cId="808765117" sldId="2310"/>
            <ac:picMk id="2" creationId="{976FA404-FFB0-A2EA-691E-CAEB829E7CD3}"/>
          </ac:picMkLst>
        </pc:picChg>
        <pc:picChg chg="add mod modCrop">
          <ac:chgData name="Boateng, Michael A" userId="a5cf43b8-c622-42e9-97e2-e1b5e6942052" providerId="ADAL" clId="{0AA15D6C-7519-744A-BF3C-5856D1A90329}" dt="2024-08-06T18:21:16.838" v="764" actId="14100"/>
          <ac:picMkLst>
            <pc:docMk/>
            <pc:sldMk cId="808765117" sldId="2310"/>
            <ac:picMk id="4" creationId="{99D2B87F-8D0D-0D11-B6D7-CBA6E9E82B75}"/>
          </ac:picMkLst>
        </pc:picChg>
      </pc:sldChg>
      <pc:sldChg chg="add del">
        <pc:chgData name="Boateng, Michael A" userId="a5cf43b8-c622-42e9-97e2-e1b5e6942052" providerId="ADAL" clId="{0AA15D6C-7519-744A-BF3C-5856D1A90329}" dt="2024-08-06T18:26:20.783" v="916" actId="2696"/>
        <pc:sldMkLst>
          <pc:docMk/>
          <pc:sldMk cId="3529394458" sldId="2311"/>
        </pc:sldMkLst>
      </pc:sldChg>
      <pc:sldChg chg="addSp delSp modSp add mod ord">
        <pc:chgData name="Boateng, Michael A" userId="a5cf43b8-c622-42e9-97e2-e1b5e6942052" providerId="ADAL" clId="{0AA15D6C-7519-744A-BF3C-5856D1A90329}" dt="2024-08-06T18:24:03.881" v="870" actId="20578"/>
        <pc:sldMkLst>
          <pc:docMk/>
          <pc:sldMk cId="4131549179" sldId="2312"/>
        </pc:sldMkLst>
        <pc:spChg chg="mod">
          <ac:chgData name="Boateng, Michael A" userId="a5cf43b8-c622-42e9-97e2-e1b5e6942052" providerId="ADAL" clId="{0AA15D6C-7519-744A-BF3C-5856D1A90329}" dt="2024-08-06T18:22:54.371" v="861" actId="20577"/>
          <ac:spMkLst>
            <pc:docMk/>
            <pc:sldMk cId="4131549179" sldId="2312"/>
            <ac:spMk id="19" creationId="{6CBE33B8-2180-3F8D-D6BA-5F70B7F2622E}"/>
          </ac:spMkLst>
        </pc:spChg>
        <pc:picChg chg="add mod modCrop">
          <ac:chgData name="Boateng, Michael A" userId="a5cf43b8-c622-42e9-97e2-e1b5e6942052" providerId="ADAL" clId="{0AA15D6C-7519-744A-BF3C-5856D1A90329}" dt="2024-08-06T18:23:52.175" v="868" actId="14100"/>
          <ac:picMkLst>
            <pc:docMk/>
            <pc:sldMk cId="4131549179" sldId="2312"/>
            <ac:picMk id="2" creationId="{53CB15F3-6E6B-7DD3-D3D4-E011F459AE8B}"/>
          </ac:picMkLst>
        </pc:picChg>
        <pc:picChg chg="del">
          <ac:chgData name="Boateng, Michael A" userId="a5cf43b8-c622-42e9-97e2-e1b5e6942052" providerId="ADAL" clId="{0AA15D6C-7519-744A-BF3C-5856D1A90329}" dt="2024-08-06T18:22:56.451" v="862" actId="478"/>
          <ac:picMkLst>
            <pc:docMk/>
            <pc:sldMk cId="4131549179" sldId="2312"/>
            <ac:picMk id="4" creationId="{99D2B87F-8D0D-0D11-B6D7-CBA6E9E82B75}"/>
          </ac:picMkLst>
        </pc:picChg>
      </pc:sldChg>
      <pc:sldChg chg="addSp delSp modSp add mod">
        <pc:chgData name="Boateng, Michael A" userId="a5cf43b8-c622-42e9-97e2-e1b5e6942052" providerId="ADAL" clId="{0AA15D6C-7519-744A-BF3C-5856D1A90329}" dt="2024-08-06T18:25:12.678" v="894" actId="1076"/>
        <pc:sldMkLst>
          <pc:docMk/>
          <pc:sldMk cId="3860281273" sldId="2313"/>
        </pc:sldMkLst>
        <pc:spChg chg="mod">
          <ac:chgData name="Boateng, Michael A" userId="a5cf43b8-c622-42e9-97e2-e1b5e6942052" providerId="ADAL" clId="{0AA15D6C-7519-744A-BF3C-5856D1A90329}" dt="2024-08-06T18:24:48.358" v="887" actId="20577"/>
          <ac:spMkLst>
            <pc:docMk/>
            <pc:sldMk cId="3860281273" sldId="2313"/>
            <ac:spMk id="19" creationId="{6CBE33B8-2180-3F8D-D6BA-5F70B7F2622E}"/>
          </ac:spMkLst>
        </pc:spChg>
        <pc:picChg chg="del">
          <ac:chgData name="Boateng, Michael A" userId="a5cf43b8-c622-42e9-97e2-e1b5e6942052" providerId="ADAL" clId="{0AA15D6C-7519-744A-BF3C-5856D1A90329}" dt="2024-08-06T18:24:44.214" v="878" actId="478"/>
          <ac:picMkLst>
            <pc:docMk/>
            <pc:sldMk cId="3860281273" sldId="2313"/>
            <ac:picMk id="2" creationId="{53CB15F3-6E6B-7DD3-D3D4-E011F459AE8B}"/>
          </ac:picMkLst>
        </pc:picChg>
        <pc:picChg chg="add mod modCrop">
          <ac:chgData name="Boateng, Michael A" userId="a5cf43b8-c622-42e9-97e2-e1b5e6942052" providerId="ADAL" clId="{0AA15D6C-7519-744A-BF3C-5856D1A90329}" dt="2024-08-06T18:25:12.678" v="894" actId="1076"/>
          <ac:picMkLst>
            <pc:docMk/>
            <pc:sldMk cId="3860281273" sldId="2313"/>
            <ac:picMk id="4" creationId="{FF0C7881-7FEF-DD45-62C7-6E8569484C33}"/>
          </ac:picMkLst>
        </pc:picChg>
      </pc:sldChg>
      <pc:sldChg chg="delSp modSp add mod">
        <pc:chgData name="Boateng, Michael A" userId="a5cf43b8-c622-42e9-97e2-e1b5e6942052" providerId="ADAL" clId="{0AA15D6C-7519-744A-BF3C-5856D1A90329}" dt="2024-08-06T18:26:07.445" v="910" actId="14100"/>
        <pc:sldMkLst>
          <pc:docMk/>
          <pc:sldMk cId="3732025715" sldId="2314"/>
        </pc:sldMkLst>
        <pc:spChg chg="mod">
          <ac:chgData name="Boateng, Michael A" userId="a5cf43b8-c622-42e9-97e2-e1b5e6942052" providerId="ADAL" clId="{0AA15D6C-7519-744A-BF3C-5856D1A90329}" dt="2024-08-06T18:26:02.305" v="908" actId="20577"/>
          <ac:spMkLst>
            <pc:docMk/>
            <pc:sldMk cId="3732025715" sldId="2314"/>
            <ac:spMk id="19" creationId="{6CBE33B8-2180-3F8D-D6BA-5F70B7F2622E}"/>
          </ac:spMkLst>
        </pc:spChg>
        <pc:picChg chg="mod modCrop">
          <ac:chgData name="Boateng, Michael A" userId="a5cf43b8-c622-42e9-97e2-e1b5e6942052" providerId="ADAL" clId="{0AA15D6C-7519-744A-BF3C-5856D1A90329}" dt="2024-08-06T18:26:07.445" v="910" actId="14100"/>
          <ac:picMkLst>
            <pc:docMk/>
            <pc:sldMk cId="3732025715" sldId="2314"/>
            <ac:picMk id="4" creationId="{A601E22D-50BA-AB48-36F5-3B721FFE5766}"/>
          </ac:picMkLst>
        </pc:picChg>
        <pc:picChg chg="del">
          <ac:chgData name="Boateng, Michael A" userId="a5cf43b8-c622-42e9-97e2-e1b5e6942052" providerId="ADAL" clId="{0AA15D6C-7519-744A-BF3C-5856D1A90329}" dt="2024-08-06T18:25:58.262" v="904" actId="478"/>
          <ac:picMkLst>
            <pc:docMk/>
            <pc:sldMk cId="3732025715" sldId="2314"/>
            <ac:picMk id="6" creationId="{CB699054-53B4-55ED-08DE-B35A2840303C}"/>
          </ac:picMkLst>
        </pc:picChg>
      </pc:sldChg>
      <pc:sldChg chg="modSp add del mod">
        <pc:chgData name="Boateng, Michael A" userId="a5cf43b8-c622-42e9-97e2-e1b5e6942052" providerId="ADAL" clId="{0AA15D6C-7519-744A-BF3C-5856D1A90329}" dt="2024-08-19T21:21:24.359" v="954" actId="2696"/>
        <pc:sldMkLst>
          <pc:docMk/>
          <pc:sldMk cId="284208514" sldId="2315"/>
        </pc:sldMkLst>
        <pc:spChg chg="mod">
          <ac:chgData name="Boateng, Michael A" userId="a5cf43b8-c622-42e9-97e2-e1b5e6942052" providerId="ADAL" clId="{0AA15D6C-7519-744A-BF3C-5856D1A90329}" dt="2024-08-06T18:26:48.979" v="951" actId="1076"/>
          <ac:spMkLst>
            <pc:docMk/>
            <pc:sldMk cId="284208514" sldId="2315"/>
            <ac:spMk id="2" creationId="{00B504F7-24FE-901F-80B5-72978352993A}"/>
          </ac:spMkLst>
        </pc:spChg>
        <pc:spChg chg="mod">
          <ac:chgData name="Boateng, Michael A" userId="a5cf43b8-c622-42e9-97e2-e1b5e6942052" providerId="ADAL" clId="{0AA15D6C-7519-744A-BF3C-5856D1A90329}" dt="2024-08-06T18:26:37.579" v="934" actId="1076"/>
          <ac:spMkLst>
            <pc:docMk/>
            <pc:sldMk cId="284208514" sldId="2315"/>
            <ac:spMk id="19" creationId="{6CBE33B8-2180-3F8D-D6BA-5F70B7F262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8/19/24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29488-C4C6-4075-ABF8-7886BD426EDC}" type="datetimeFigureOut">
              <a:t>19/08/2024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C785F-4541-408A-964C-1CCAA9038A2A}" type="slidenum">
              <a:t>‹#›</a:t>
            </a:fld>
            <a:endParaRPr lang="ko-KR" altLang="en-US"/>
          </a:p>
        </p:txBody>
      </p:sp>
    </p:spTree>
    <p:extLst>
      <p:ext uri="{BB962C8B-B14F-4D97-AF65-F5344CB8AC3E}">
        <p14:creationId xmlns:p14="http://schemas.microsoft.com/office/powerpoint/2010/main" val="365917010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2</a:t>
            </a:fld>
            <a:endParaRPr lang="en-US"/>
          </a:p>
        </p:txBody>
      </p:sp>
    </p:spTree>
    <p:extLst>
      <p:ext uri="{BB962C8B-B14F-4D97-AF65-F5344CB8AC3E}">
        <p14:creationId xmlns:p14="http://schemas.microsoft.com/office/powerpoint/2010/main" val="409444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11</a:t>
            </a:fld>
            <a:endParaRPr lang="en-US"/>
          </a:p>
        </p:txBody>
      </p:sp>
    </p:spTree>
    <p:extLst>
      <p:ext uri="{BB962C8B-B14F-4D97-AF65-F5344CB8AC3E}">
        <p14:creationId xmlns:p14="http://schemas.microsoft.com/office/powerpoint/2010/main" val="73668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12</a:t>
            </a:fld>
            <a:endParaRPr lang="en-US"/>
          </a:p>
        </p:txBody>
      </p:sp>
    </p:spTree>
    <p:extLst>
      <p:ext uri="{BB962C8B-B14F-4D97-AF65-F5344CB8AC3E}">
        <p14:creationId xmlns:p14="http://schemas.microsoft.com/office/powerpoint/2010/main" val="45368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13</a:t>
            </a:fld>
            <a:endParaRPr lang="en-US"/>
          </a:p>
        </p:txBody>
      </p:sp>
    </p:spTree>
    <p:extLst>
      <p:ext uri="{BB962C8B-B14F-4D97-AF65-F5344CB8AC3E}">
        <p14:creationId xmlns:p14="http://schemas.microsoft.com/office/powerpoint/2010/main" val="1843570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14</a:t>
            </a:fld>
            <a:endParaRPr lang="en-US"/>
          </a:p>
        </p:txBody>
      </p:sp>
    </p:spTree>
    <p:extLst>
      <p:ext uri="{BB962C8B-B14F-4D97-AF65-F5344CB8AC3E}">
        <p14:creationId xmlns:p14="http://schemas.microsoft.com/office/powerpoint/2010/main" val="2297766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15</a:t>
            </a:fld>
            <a:endParaRPr lang="en-US"/>
          </a:p>
        </p:txBody>
      </p:sp>
    </p:spTree>
    <p:extLst>
      <p:ext uri="{BB962C8B-B14F-4D97-AF65-F5344CB8AC3E}">
        <p14:creationId xmlns:p14="http://schemas.microsoft.com/office/powerpoint/2010/main" val="2504107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16</a:t>
            </a:fld>
            <a:endParaRPr lang="en-US"/>
          </a:p>
        </p:txBody>
      </p:sp>
    </p:spTree>
    <p:extLst>
      <p:ext uri="{BB962C8B-B14F-4D97-AF65-F5344CB8AC3E}">
        <p14:creationId xmlns:p14="http://schemas.microsoft.com/office/powerpoint/2010/main" val="352744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17</a:t>
            </a:fld>
            <a:endParaRPr lang="en-US"/>
          </a:p>
        </p:txBody>
      </p:sp>
    </p:spTree>
    <p:extLst>
      <p:ext uri="{BB962C8B-B14F-4D97-AF65-F5344CB8AC3E}">
        <p14:creationId xmlns:p14="http://schemas.microsoft.com/office/powerpoint/2010/main" val="386794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18</a:t>
            </a:fld>
            <a:endParaRPr lang="en-US"/>
          </a:p>
        </p:txBody>
      </p:sp>
    </p:spTree>
    <p:extLst>
      <p:ext uri="{BB962C8B-B14F-4D97-AF65-F5344CB8AC3E}">
        <p14:creationId xmlns:p14="http://schemas.microsoft.com/office/powerpoint/2010/main" val="13277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19</a:t>
            </a:fld>
            <a:endParaRPr lang="en-US"/>
          </a:p>
        </p:txBody>
      </p:sp>
    </p:spTree>
    <p:extLst>
      <p:ext uri="{BB962C8B-B14F-4D97-AF65-F5344CB8AC3E}">
        <p14:creationId xmlns:p14="http://schemas.microsoft.com/office/powerpoint/2010/main" val="115133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3</a:t>
            </a:fld>
            <a:endParaRPr lang="en-US"/>
          </a:p>
        </p:txBody>
      </p:sp>
    </p:spTree>
    <p:extLst>
      <p:ext uri="{BB962C8B-B14F-4D97-AF65-F5344CB8AC3E}">
        <p14:creationId xmlns:p14="http://schemas.microsoft.com/office/powerpoint/2010/main" val="105031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4</a:t>
            </a:fld>
            <a:endParaRPr lang="en-US"/>
          </a:p>
        </p:txBody>
      </p:sp>
    </p:spTree>
    <p:extLst>
      <p:ext uri="{BB962C8B-B14F-4D97-AF65-F5344CB8AC3E}">
        <p14:creationId xmlns:p14="http://schemas.microsoft.com/office/powerpoint/2010/main" val="18631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5</a:t>
            </a:fld>
            <a:endParaRPr lang="en-US"/>
          </a:p>
        </p:txBody>
      </p:sp>
    </p:spTree>
    <p:extLst>
      <p:ext uri="{BB962C8B-B14F-4D97-AF65-F5344CB8AC3E}">
        <p14:creationId xmlns:p14="http://schemas.microsoft.com/office/powerpoint/2010/main" val="222099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6</a:t>
            </a:fld>
            <a:endParaRPr lang="en-US"/>
          </a:p>
        </p:txBody>
      </p:sp>
    </p:spTree>
    <p:extLst>
      <p:ext uri="{BB962C8B-B14F-4D97-AF65-F5344CB8AC3E}">
        <p14:creationId xmlns:p14="http://schemas.microsoft.com/office/powerpoint/2010/main" val="9362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7</a:t>
            </a:fld>
            <a:endParaRPr lang="en-US"/>
          </a:p>
        </p:txBody>
      </p:sp>
    </p:spTree>
    <p:extLst>
      <p:ext uri="{BB962C8B-B14F-4D97-AF65-F5344CB8AC3E}">
        <p14:creationId xmlns:p14="http://schemas.microsoft.com/office/powerpoint/2010/main" val="1154144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8</a:t>
            </a:fld>
            <a:endParaRPr lang="en-US"/>
          </a:p>
        </p:txBody>
      </p:sp>
    </p:spTree>
    <p:extLst>
      <p:ext uri="{BB962C8B-B14F-4D97-AF65-F5344CB8AC3E}">
        <p14:creationId xmlns:p14="http://schemas.microsoft.com/office/powerpoint/2010/main" val="348086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9</a:t>
            </a:fld>
            <a:endParaRPr lang="en-US"/>
          </a:p>
        </p:txBody>
      </p:sp>
    </p:spTree>
    <p:extLst>
      <p:ext uri="{BB962C8B-B14F-4D97-AF65-F5344CB8AC3E}">
        <p14:creationId xmlns:p14="http://schemas.microsoft.com/office/powerpoint/2010/main" val="25673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baseline="0"/>
          </a:p>
        </p:txBody>
      </p:sp>
      <p:sp>
        <p:nvSpPr>
          <p:cNvPr id="4" name="슬라이드 번호 개체 틀 3"/>
          <p:cNvSpPr>
            <a:spLocks noGrp="1"/>
          </p:cNvSpPr>
          <p:nvPr>
            <p:ph type="sldNum" sz="quarter" idx="5"/>
          </p:nvPr>
        </p:nvSpPr>
        <p:spPr/>
        <p:txBody>
          <a:bodyPr/>
          <a:lstStyle/>
          <a:p>
            <a:fld id="{5C8650E3-B728-4C30-89D4-824B449CC6E1}" type="slidenum">
              <a:rPr lang="en-US" smtClean="0"/>
              <a:t>10</a:t>
            </a:fld>
            <a:endParaRPr lang="en-US"/>
          </a:p>
        </p:txBody>
      </p:sp>
    </p:spTree>
    <p:extLst>
      <p:ext uri="{BB962C8B-B14F-4D97-AF65-F5344CB8AC3E}">
        <p14:creationId xmlns:p14="http://schemas.microsoft.com/office/powerpoint/2010/main" val="180209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585023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10033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8/19/24</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2.png"/><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3.jpe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705" r:id="rId3"/>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8/19/24</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B6E5-D908-D34A-9117-EC26E388F24D}"/>
              </a:ext>
            </a:extLst>
          </p:cNvPr>
          <p:cNvSpPr>
            <a:spLocks noGrp="1"/>
          </p:cNvSpPr>
          <p:nvPr>
            <p:ph type="ctrTitle"/>
          </p:nvPr>
        </p:nvSpPr>
        <p:spPr>
          <a:xfrm>
            <a:off x="1990076" y="1258780"/>
            <a:ext cx="7916882" cy="2643890"/>
          </a:xfrm>
        </p:spPr>
        <p:txBody>
          <a:bodyPr>
            <a:normAutofit/>
          </a:bodyPr>
          <a:lstStyle/>
          <a:p>
            <a:r>
              <a:rPr lang="en-US" sz="2800"/>
              <a:t>Advanced Detection of Voltage Control Modes in Power Systems Using: </a:t>
            </a:r>
            <a:r>
              <a:rPr lang="en-US" sz="2800" i="1"/>
              <a:t>Random Forest Classifications</a:t>
            </a:r>
            <a:r>
              <a:rPr lang="en-US" sz="2800"/>
              <a:t> or </a:t>
            </a:r>
            <a:r>
              <a:rPr lang="en-US" sz="2800" i="1"/>
              <a:t>Simple Euclidean Distance</a:t>
            </a:r>
          </a:p>
        </p:txBody>
      </p:sp>
      <p:sp>
        <p:nvSpPr>
          <p:cNvPr id="3" name="Subtitle 2">
            <a:extLst>
              <a:ext uri="{FF2B5EF4-FFF2-40B4-BE49-F238E27FC236}">
                <a16:creationId xmlns:a16="http://schemas.microsoft.com/office/drawing/2014/main" id="{02CDB75C-DDC1-7148-9AF2-A603BECC8D1F}"/>
              </a:ext>
            </a:extLst>
          </p:cNvPr>
          <p:cNvSpPr>
            <a:spLocks noGrp="1"/>
          </p:cNvSpPr>
          <p:nvPr>
            <p:ph type="subTitle" idx="1"/>
          </p:nvPr>
        </p:nvSpPr>
        <p:spPr>
          <a:xfrm>
            <a:off x="1990076" y="4277275"/>
            <a:ext cx="9602157" cy="1684868"/>
          </a:xfrm>
        </p:spPr>
        <p:txBody>
          <a:bodyPr/>
          <a:lstStyle/>
          <a:p>
            <a:pPr>
              <a:lnSpc>
                <a:spcPct val="150000"/>
              </a:lnSpc>
            </a:pPr>
            <a:r>
              <a:rPr lang="en-US" sz="1600"/>
              <a:t>Project Collaboration: Sam, Richard, &amp; Michael</a:t>
            </a:r>
          </a:p>
          <a:p>
            <a:pPr>
              <a:lnSpc>
                <a:spcPct val="150000"/>
              </a:lnSpc>
            </a:pPr>
            <a:endParaRPr lang="en-US" sz="400"/>
          </a:p>
          <a:p>
            <a:pPr>
              <a:lnSpc>
                <a:spcPct val="150000"/>
              </a:lnSpc>
            </a:pPr>
            <a:r>
              <a:rPr lang="en-US" sz="1600"/>
              <a:t>July/10/24</a:t>
            </a:r>
          </a:p>
          <a:p>
            <a:endParaRPr lang="en-US" sz="1600"/>
          </a:p>
        </p:txBody>
      </p:sp>
    </p:spTree>
    <p:extLst>
      <p:ext uri="{BB962C8B-B14F-4D97-AF65-F5344CB8AC3E}">
        <p14:creationId xmlns:p14="http://schemas.microsoft.com/office/powerpoint/2010/main" val="254598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AACBA-6BAB-25B3-6991-B98ED5F9B828}"/>
              </a:ext>
            </a:extLst>
          </p:cNvPr>
          <p:cNvPicPr>
            <a:picLocks noChangeAspect="1"/>
          </p:cNvPicPr>
          <p:nvPr/>
        </p:nvPicPr>
        <p:blipFill rotWithShape="1">
          <a:blip r:embed="rId3"/>
          <a:srcRect l="1753" t="3155" b="9895"/>
          <a:stretch/>
        </p:blipFill>
        <p:spPr>
          <a:xfrm>
            <a:off x="0" y="641293"/>
            <a:ext cx="12112842" cy="6030109"/>
          </a:xfrm>
          <a:prstGeom prst="rect">
            <a:avLst/>
          </a:prstGeom>
        </p:spPr>
      </p:pic>
      <p:sp>
        <p:nvSpPr>
          <p:cNvPr id="5" name="TextBox 4">
            <a:extLst>
              <a:ext uri="{FF2B5EF4-FFF2-40B4-BE49-F238E27FC236}">
                <a16:creationId xmlns:a16="http://schemas.microsoft.com/office/drawing/2014/main" id="{83E4F93F-C6F2-D885-1EE1-5E56AA20AB71}"/>
              </a:ext>
            </a:extLst>
          </p:cNvPr>
          <p:cNvSpPr txBox="1"/>
          <p:nvPr/>
        </p:nvSpPr>
        <p:spPr>
          <a:xfrm>
            <a:off x="458246" y="-346294"/>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(Code + Graph) </a:t>
            </a:r>
          </a:p>
        </p:txBody>
      </p:sp>
    </p:spTree>
    <p:extLst>
      <p:ext uri="{BB962C8B-B14F-4D97-AF65-F5344CB8AC3E}">
        <p14:creationId xmlns:p14="http://schemas.microsoft.com/office/powerpoint/2010/main" val="262450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3862551" y="2673446"/>
            <a:ext cx="5340065" cy="151110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4400"/>
              <a:t>Project Update: 2</a:t>
            </a:r>
          </a:p>
        </p:txBody>
      </p:sp>
      <p:sp>
        <p:nvSpPr>
          <p:cNvPr id="2" name="TextBox 1">
            <a:extLst>
              <a:ext uri="{FF2B5EF4-FFF2-40B4-BE49-F238E27FC236}">
                <a16:creationId xmlns:a16="http://schemas.microsoft.com/office/drawing/2014/main" id="{00B504F7-24FE-901F-80B5-72978352993A}"/>
              </a:ext>
            </a:extLst>
          </p:cNvPr>
          <p:cNvSpPr txBox="1"/>
          <p:nvPr/>
        </p:nvSpPr>
        <p:spPr>
          <a:xfrm>
            <a:off x="4967451" y="5712005"/>
            <a:ext cx="6100996" cy="369332"/>
          </a:xfrm>
          <a:prstGeom prst="rect">
            <a:avLst/>
          </a:prstGeom>
          <a:noFill/>
        </p:spPr>
        <p:txBody>
          <a:bodyPr wrap="square">
            <a:spAutoFit/>
          </a:bodyPr>
          <a:lstStyle/>
          <a:p>
            <a:r>
              <a:rPr lang="en-US" sz="1800" b="1">
                <a:solidFill>
                  <a:srgbClr val="000000"/>
                </a:solidFill>
                <a:latin typeface="Roboto"/>
                <a:ea typeface="Roboto"/>
                <a:cs typeface="Roboto"/>
              </a:rPr>
              <a:t>Exploring the Datasets</a:t>
            </a:r>
            <a:endParaRPr lang="en-GH"/>
          </a:p>
        </p:txBody>
      </p:sp>
    </p:spTree>
    <p:extLst>
      <p:ext uri="{BB962C8B-B14F-4D97-AF65-F5344CB8AC3E}">
        <p14:creationId xmlns:p14="http://schemas.microsoft.com/office/powerpoint/2010/main" val="2124892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Raw Voltage Control Plots</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53CB15F3-6E6B-7DD3-D3D4-E011F459AE8B}"/>
              </a:ext>
            </a:extLst>
          </p:cNvPr>
          <p:cNvPicPr>
            <a:picLocks noChangeAspect="1"/>
          </p:cNvPicPr>
          <p:nvPr/>
        </p:nvPicPr>
        <p:blipFill rotWithShape="1">
          <a:blip r:embed="rId3"/>
          <a:srcRect l="9402" t="10828" r="7005" b="9003"/>
          <a:stretch/>
        </p:blipFill>
        <p:spPr>
          <a:xfrm>
            <a:off x="487553" y="1266221"/>
            <a:ext cx="9227947" cy="4978112"/>
          </a:xfrm>
          <a:prstGeom prst="rect">
            <a:avLst/>
          </a:prstGeom>
        </p:spPr>
      </p:pic>
    </p:spTree>
    <p:extLst>
      <p:ext uri="{BB962C8B-B14F-4D97-AF65-F5344CB8AC3E}">
        <p14:creationId xmlns:p14="http://schemas.microsoft.com/office/powerpoint/2010/main" val="413154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Raw Voltage Control Code</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FF0C7881-7FEF-DD45-62C7-6E8569484C33}"/>
              </a:ext>
            </a:extLst>
          </p:cNvPr>
          <p:cNvPicPr>
            <a:picLocks noChangeAspect="1"/>
          </p:cNvPicPr>
          <p:nvPr/>
        </p:nvPicPr>
        <p:blipFill rotWithShape="1">
          <a:blip r:embed="rId3"/>
          <a:srcRect t="5000" r="2746" b="19167"/>
          <a:stretch/>
        </p:blipFill>
        <p:spPr>
          <a:xfrm>
            <a:off x="468449" y="1216336"/>
            <a:ext cx="10895817" cy="4778954"/>
          </a:xfrm>
          <a:prstGeom prst="rect">
            <a:avLst/>
          </a:prstGeom>
        </p:spPr>
      </p:pic>
    </p:spTree>
    <p:extLst>
      <p:ext uri="{BB962C8B-B14F-4D97-AF65-F5344CB8AC3E}">
        <p14:creationId xmlns:p14="http://schemas.microsoft.com/office/powerpoint/2010/main" val="386028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8789851"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Function to Plot Time Series [in Intervals – 1 day]</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CB699054-53B4-55ED-08DE-B35A2840303C}"/>
              </a:ext>
            </a:extLst>
          </p:cNvPr>
          <p:cNvPicPr>
            <a:picLocks noChangeAspect="1"/>
          </p:cNvPicPr>
          <p:nvPr/>
        </p:nvPicPr>
        <p:blipFill rotWithShape="1">
          <a:blip r:embed="rId3"/>
          <a:srcRect l="8071" t="9648" r="4938" b="8324"/>
          <a:stretch/>
        </p:blipFill>
        <p:spPr>
          <a:xfrm>
            <a:off x="534931" y="1232558"/>
            <a:ext cx="9332970" cy="4950242"/>
          </a:xfrm>
          <a:prstGeom prst="rect">
            <a:avLst/>
          </a:prstGeom>
        </p:spPr>
      </p:pic>
    </p:spTree>
    <p:extLst>
      <p:ext uri="{BB962C8B-B14F-4D97-AF65-F5344CB8AC3E}">
        <p14:creationId xmlns:p14="http://schemas.microsoft.com/office/powerpoint/2010/main" val="196917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8789851"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Function to Plot Time Series Code</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A601E22D-50BA-AB48-36F5-3B721FFE5766}"/>
              </a:ext>
            </a:extLst>
          </p:cNvPr>
          <p:cNvPicPr>
            <a:picLocks noChangeAspect="1"/>
          </p:cNvPicPr>
          <p:nvPr/>
        </p:nvPicPr>
        <p:blipFill rotWithShape="1">
          <a:blip r:embed="rId3"/>
          <a:srcRect t="4166" r="5325" b="21316"/>
          <a:stretch/>
        </p:blipFill>
        <p:spPr>
          <a:xfrm>
            <a:off x="468449" y="1227551"/>
            <a:ext cx="10307700" cy="4563649"/>
          </a:xfrm>
          <a:prstGeom prst="rect">
            <a:avLst/>
          </a:prstGeom>
        </p:spPr>
      </p:pic>
    </p:spTree>
    <p:extLst>
      <p:ext uri="{BB962C8B-B14F-4D97-AF65-F5344CB8AC3E}">
        <p14:creationId xmlns:p14="http://schemas.microsoft.com/office/powerpoint/2010/main" val="3732025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week]</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 screen&#10;&#10;Description automatically generated">
            <a:extLst>
              <a:ext uri="{FF2B5EF4-FFF2-40B4-BE49-F238E27FC236}">
                <a16:creationId xmlns:a16="http://schemas.microsoft.com/office/drawing/2014/main" id="{BCDDD34B-B6EC-B10A-4567-7DCA7257412F}"/>
              </a:ext>
            </a:extLst>
          </p:cNvPr>
          <p:cNvPicPr>
            <a:picLocks noChangeAspect="1"/>
          </p:cNvPicPr>
          <p:nvPr/>
        </p:nvPicPr>
        <p:blipFill rotWithShape="1">
          <a:blip r:embed="rId3"/>
          <a:srcRect l="9218" t="10556" r="8125" b="9444"/>
          <a:stretch/>
        </p:blipFill>
        <p:spPr>
          <a:xfrm>
            <a:off x="487553" y="1277867"/>
            <a:ext cx="9380347" cy="5106881"/>
          </a:xfrm>
          <a:prstGeom prst="rect">
            <a:avLst/>
          </a:prstGeom>
        </p:spPr>
      </p:pic>
    </p:spTree>
    <p:extLst>
      <p:ext uri="{BB962C8B-B14F-4D97-AF65-F5344CB8AC3E}">
        <p14:creationId xmlns:p14="http://schemas.microsoft.com/office/powerpoint/2010/main" val="179997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month]</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976FA404-FFB0-A2EA-691E-CAEB829E7CD3}"/>
              </a:ext>
            </a:extLst>
          </p:cNvPr>
          <p:cNvPicPr>
            <a:picLocks noChangeAspect="1"/>
          </p:cNvPicPr>
          <p:nvPr/>
        </p:nvPicPr>
        <p:blipFill rotWithShape="1">
          <a:blip r:embed="rId3"/>
          <a:srcRect l="9062" t="10278" r="7998" b="8333"/>
          <a:stretch/>
        </p:blipFill>
        <p:spPr>
          <a:xfrm>
            <a:off x="504048" y="1240367"/>
            <a:ext cx="9280962" cy="5122933"/>
          </a:xfrm>
          <a:prstGeom prst="rect">
            <a:avLst/>
          </a:prstGeom>
        </p:spPr>
      </p:pic>
    </p:spTree>
    <p:extLst>
      <p:ext uri="{BB962C8B-B14F-4D97-AF65-F5344CB8AC3E}">
        <p14:creationId xmlns:p14="http://schemas.microsoft.com/office/powerpoint/2010/main" val="3126699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year]</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99D2B87F-8D0D-0D11-B6D7-CBA6E9E82B75}"/>
              </a:ext>
            </a:extLst>
          </p:cNvPr>
          <p:cNvPicPr>
            <a:picLocks noChangeAspect="1"/>
          </p:cNvPicPr>
          <p:nvPr/>
        </p:nvPicPr>
        <p:blipFill rotWithShape="1">
          <a:blip r:embed="rId3"/>
          <a:srcRect l="9375" t="10556" r="7344" b="9167"/>
          <a:stretch/>
        </p:blipFill>
        <p:spPr>
          <a:xfrm>
            <a:off x="487553" y="1258817"/>
            <a:ext cx="9304147" cy="5044838"/>
          </a:xfrm>
          <a:prstGeom prst="rect">
            <a:avLst/>
          </a:prstGeom>
        </p:spPr>
      </p:pic>
    </p:spTree>
    <p:extLst>
      <p:ext uri="{BB962C8B-B14F-4D97-AF65-F5344CB8AC3E}">
        <p14:creationId xmlns:p14="http://schemas.microsoft.com/office/powerpoint/2010/main" val="808765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Plotting Time Series [in Intervals – 1 month]</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976FA404-FFB0-A2EA-691E-CAEB829E7CD3}"/>
              </a:ext>
            </a:extLst>
          </p:cNvPr>
          <p:cNvPicPr>
            <a:picLocks noChangeAspect="1"/>
          </p:cNvPicPr>
          <p:nvPr/>
        </p:nvPicPr>
        <p:blipFill rotWithShape="1">
          <a:blip r:embed="rId3"/>
          <a:srcRect l="9062" t="10278" r="7998" b="8333"/>
          <a:stretch/>
        </p:blipFill>
        <p:spPr>
          <a:xfrm>
            <a:off x="504048" y="1240367"/>
            <a:ext cx="9280962" cy="5122933"/>
          </a:xfrm>
          <a:prstGeom prst="rect">
            <a:avLst/>
          </a:prstGeom>
        </p:spPr>
      </p:pic>
    </p:spTree>
    <p:extLst>
      <p:ext uri="{BB962C8B-B14F-4D97-AF65-F5344CB8AC3E}">
        <p14:creationId xmlns:p14="http://schemas.microsoft.com/office/powerpoint/2010/main" val="339542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533197" y="118401"/>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3200"/>
              <a:t>Project Objective:</a:t>
            </a:r>
          </a:p>
        </p:txBody>
      </p:sp>
      <p:sp>
        <p:nvSpPr>
          <p:cNvPr id="10" name="TextBox 9">
            <a:extLst>
              <a:ext uri="{FF2B5EF4-FFF2-40B4-BE49-F238E27FC236}">
                <a16:creationId xmlns:a16="http://schemas.microsoft.com/office/drawing/2014/main" id="{A238F439-918E-EC25-7B28-A526C97830DB}"/>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1</a:t>
            </a:r>
            <a:endParaRPr lang="en-US" sz="1400" b="1"/>
          </a:p>
        </p:txBody>
      </p:sp>
      <p:sp>
        <p:nvSpPr>
          <p:cNvPr id="11" name="Oval 10">
            <a:extLst>
              <a:ext uri="{FF2B5EF4-FFF2-40B4-BE49-F238E27FC236}">
                <a16:creationId xmlns:a16="http://schemas.microsoft.com/office/drawing/2014/main" id="{1F1BD422-AE7E-DA33-C0FC-BBD6AAFE37CC}"/>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7AFB7A7-6D3C-AEDB-F81E-B3E9942F6084}"/>
              </a:ext>
            </a:extLst>
          </p:cNvPr>
          <p:cNvSpPr txBox="1"/>
          <p:nvPr/>
        </p:nvSpPr>
        <p:spPr>
          <a:xfrm>
            <a:off x="1235380" y="1541637"/>
            <a:ext cx="9721239" cy="2945743"/>
          </a:xfrm>
          <a:prstGeom prst="rect">
            <a:avLst/>
          </a:prstGeom>
          <a:noFill/>
        </p:spPr>
        <p:txBody>
          <a:bodyPr wrap="square" lIns="91440" tIns="45720" rIns="91440" bIns="45720" anchor="t">
            <a:spAutoFit/>
          </a:bodyPr>
          <a:lstStyle/>
          <a:p>
            <a:pPr algn="just" fontAlgn="base">
              <a:lnSpc>
                <a:spcPct val="150000"/>
              </a:lnSpc>
            </a:pPr>
            <a:endParaRPr lang="en-US" sz="2100" b="1">
              <a:solidFill>
                <a:srgbClr val="000000"/>
              </a:solidFill>
              <a:latin typeface="Roboto"/>
              <a:ea typeface="Roboto"/>
              <a:cs typeface="Roboto"/>
            </a:endParaRPr>
          </a:p>
          <a:p>
            <a:pPr algn="ctr" fontAlgn="base">
              <a:lnSpc>
                <a:spcPct val="150000"/>
              </a:lnSpc>
            </a:pPr>
            <a:r>
              <a:rPr lang="en-US" sz="2100"/>
              <a:t>The main goal of this project is to identify which mode of voltage control (Volt-VAR, Volt-Watt, Power Factor, or No PV) best matches the given new data. This is achieved by comparing the new data against theoretical graphs for each control mode and using both simple Euclidean distance (baseline) and Random Forest classification methods to determine the most likely control mode.</a:t>
            </a:r>
            <a:endParaRPr lang="en-US" sz="21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60C24EED-43B0-919C-C70D-20648F7F5230}"/>
              </a:ext>
            </a:extLst>
          </p:cNvPr>
          <p:cNvSpPr txBox="1"/>
          <p:nvPr/>
        </p:nvSpPr>
        <p:spPr>
          <a:xfrm>
            <a:off x="3904936" y="5788205"/>
            <a:ext cx="6100996" cy="369332"/>
          </a:xfrm>
          <a:prstGeom prst="rect">
            <a:avLst/>
          </a:prstGeom>
          <a:noFill/>
        </p:spPr>
        <p:txBody>
          <a:bodyPr wrap="square">
            <a:spAutoFit/>
          </a:bodyPr>
          <a:lstStyle/>
          <a:p>
            <a:r>
              <a:rPr lang="en-US" sz="1800" b="1">
                <a:solidFill>
                  <a:srgbClr val="000000"/>
                </a:solidFill>
                <a:latin typeface="Roboto"/>
                <a:ea typeface="Roboto"/>
                <a:cs typeface="Roboto"/>
              </a:rPr>
              <a:t>TLDR: Voltage Control Mode Identification</a:t>
            </a:r>
            <a:endParaRPr lang="en-GH"/>
          </a:p>
        </p:txBody>
      </p:sp>
    </p:spTree>
    <p:extLst>
      <p:ext uri="{BB962C8B-B14F-4D97-AF65-F5344CB8AC3E}">
        <p14:creationId xmlns:p14="http://schemas.microsoft.com/office/powerpoint/2010/main" val="348944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71055" y="96976"/>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Simple Euclidean Distance Method</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E158903B-FC4B-D3E0-32FA-35DF90CEBBC9}"/>
              </a:ext>
            </a:extLst>
          </p:cNvPr>
          <p:cNvCxnSpPr>
            <a:cxnSpLocks/>
          </p:cNvCxnSpPr>
          <p:nvPr/>
        </p:nvCxnSpPr>
        <p:spPr>
          <a:xfrm>
            <a:off x="6505927" y="476133"/>
            <a:ext cx="0" cy="6011056"/>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5CD572-6688-EDEC-76A8-E2402C6E2503}"/>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2</a:t>
            </a:r>
            <a:endParaRPr lang="en-US" sz="1400" b="1"/>
          </a:p>
        </p:txBody>
      </p:sp>
      <p:sp>
        <p:nvSpPr>
          <p:cNvPr id="26" name="Oval 25">
            <a:extLst>
              <a:ext uri="{FF2B5EF4-FFF2-40B4-BE49-F238E27FC236}">
                <a16:creationId xmlns:a16="http://schemas.microsoft.com/office/drawing/2014/main" id="{B8CE5DB3-DFAA-ABF9-D917-1142312A0634}"/>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D462DC-9E7A-4394-83E4-AE29EAFECBCD}"/>
              </a:ext>
            </a:extLst>
          </p:cNvPr>
          <p:cNvSpPr txBox="1"/>
          <p:nvPr/>
        </p:nvSpPr>
        <p:spPr>
          <a:xfrm>
            <a:off x="516754" y="1773589"/>
            <a:ext cx="5562748" cy="4247317"/>
          </a:xfrm>
          <a:prstGeom prst="rect">
            <a:avLst/>
          </a:prstGeom>
          <a:noFill/>
        </p:spPr>
        <p:txBody>
          <a:bodyPr wrap="square">
            <a:spAutoFit/>
          </a:bodyPr>
          <a:lstStyle/>
          <a:p>
            <a:pPr algn="just"/>
            <a:r>
              <a:rPr lang="en-US" b="1"/>
              <a:t>Generate Synthetic Data: </a:t>
            </a:r>
            <a:r>
              <a:rPr lang="en-US"/>
              <a:t>Create synthetic data for each control mode (Volt-VAR, Volt-Watt, Power Factor, No PV) based on theoretical graphs. These graphs are scaled and normalized to ensure proper comparison. </a:t>
            </a:r>
          </a:p>
          <a:p>
            <a:pPr algn="just"/>
            <a:endParaRPr lang="en-US" sz="1400"/>
          </a:p>
          <a:p>
            <a:pPr algn="just"/>
            <a:r>
              <a:rPr lang="en-US" b="1"/>
              <a:t>Calculate Euclidean Distance: </a:t>
            </a:r>
            <a:r>
              <a:rPr lang="en-US"/>
              <a:t>For the new data, calculate the Euclidean distance between each point in the new data and the corresponding points in each synthetic control mode graph. Sum the distances to get a total distance measure for each control mode. </a:t>
            </a:r>
          </a:p>
          <a:p>
            <a:pPr algn="just"/>
            <a:endParaRPr lang="en-US" sz="1600"/>
          </a:p>
          <a:p>
            <a:pPr algn="just"/>
            <a:r>
              <a:rPr lang="en-US" b="1"/>
              <a:t>Determine Best Match: </a:t>
            </a:r>
            <a:r>
              <a:rPr lang="en-US"/>
              <a:t>The control mode with the smallest total Euclidean distance to the new data is considered the best match.</a:t>
            </a:r>
          </a:p>
        </p:txBody>
      </p:sp>
      <p:sp>
        <p:nvSpPr>
          <p:cNvPr id="13" name="TextBox 12">
            <a:extLst>
              <a:ext uri="{FF2B5EF4-FFF2-40B4-BE49-F238E27FC236}">
                <a16:creationId xmlns:a16="http://schemas.microsoft.com/office/drawing/2014/main" id="{4511D2B6-F02C-952D-450D-3FB57E9448CA}"/>
              </a:ext>
            </a:extLst>
          </p:cNvPr>
          <p:cNvSpPr txBox="1"/>
          <p:nvPr/>
        </p:nvSpPr>
        <p:spPr>
          <a:xfrm>
            <a:off x="533197" y="1284993"/>
            <a:ext cx="1853677" cy="400110"/>
          </a:xfrm>
          <a:prstGeom prst="rect">
            <a:avLst/>
          </a:prstGeom>
          <a:noFill/>
        </p:spPr>
        <p:txBody>
          <a:bodyPr wrap="square" rtlCol="0">
            <a:spAutoFit/>
          </a:bodyPr>
          <a:lstStyle/>
          <a:p>
            <a:r>
              <a:rPr lang="en-US" sz="2000" b="1">
                <a:solidFill>
                  <a:srgbClr val="000000"/>
                </a:solidFill>
                <a:latin typeface="Roboto"/>
                <a:ea typeface="Roboto"/>
                <a:cs typeface="Roboto"/>
              </a:rPr>
              <a:t>Approach:</a:t>
            </a:r>
            <a:endParaRPr lang="en-US" sz="2000" b="1"/>
          </a:p>
        </p:txBody>
      </p:sp>
      <p:pic>
        <p:nvPicPr>
          <p:cNvPr id="17" name="Picture 16" descr="A white board with writing on it&#10;&#10;Description automatically generated">
            <a:extLst>
              <a:ext uri="{FF2B5EF4-FFF2-40B4-BE49-F238E27FC236}">
                <a16:creationId xmlns:a16="http://schemas.microsoft.com/office/drawing/2014/main" id="{A18CEB55-EBE0-1BDA-A77B-C56C1ED824A5}"/>
              </a:ext>
            </a:extLst>
          </p:cNvPr>
          <p:cNvPicPr>
            <a:picLocks noChangeAspect="1"/>
          </p:cNvPicPr>
          <p:nvPr/>
        </p:nvPicPr>
        <p:blipFill>
          <a:blip r:embed="rId3"/>
          <a:stretch>
            <a:fillRect/>
          </a:stretch>
        </p:blipFill>
        <p:spPr>
          <a:xfrm>
            <a:off x="6939247" y="491123"/>
            <a:ext cx="4044570" cy="5392760"/>
          </a:xfrm>
          <a:prstGeom prst="rect">
            <a:avLst/>
          </a:prstGeom>
        </p:spPr>
      </p:pic>
    </p:spTree>
    <p:extLst>
      <p:ext uri="{BB962C8B-B14F-4D97-AF65-F5344CB8AC3E}">
        <p14:creationId xmlns:p14="http://schemas.microsoft.com/office/powerpoint/2010/main" val="33829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468449" y="93733"/>
            <a:ext cx="7946377"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Classification Method</a:t>
            </a:r>
          </a:p>
        </p:txBody>
      </p:sp>
      <p:sp>
        <p:nvSpPr>
          <p:cNvPr id="3" name="Title 1">
            <a:extLst>
              <a:ext uri="{FF2B5EF4-FFF2-40B4-BE49-F238E27FC236}">
                <a16:creationId xmlns:a16="http://schemas.microsoft.com/office/drawing/2014/main" id="{0DE3F010-1DD4-D3B0-215F-9432F5A3B0C5}"/>
              </a:ext>
            </a:extLst>
          </p:cNvPr>
          <p:cNvSpPr txBox="1">
            <a:spLocks/>
          </p:cNvSpPr>
          <p:nvPr/>
        </p:nvSpPr>
        <p:spPr>
          <a:xfrm>
            <a:off x="471055" y="896587"/>
            <a:ext cx="11216897" cy="11360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fontAlgn="base"/>
            <a:endParaRPr lang="en-US" sz="900" b="0">
              <a:solidFill>
                <a:srgbClr val="000000"/>
              </a:solidFill>
              <a:latin typeface="Abadi" panose="020B0604020104020204" pitchFamily="34" charset="0"/>
            </a:endParaRPr>
          </a:p>
        </p:txBody>
      </p:sp>
      <p:sp>
        <p:nvSpPr>
          <p:cNvPr id="12" name="Title 1">
            <a:extLst>
              <a:ext uri="{FF2B5EF4-FFF2-40B4-BE49-F238E27FC236}">
                <a16:creationId xmlns:a16="http://schemas.microsoft.com/office/drawing/2014/main" id="{CECFCA42-681C-84B3-6E56-F5680C74C544}"/>
              </a:ext>
            </a:extLst>
          </p:cNvPr>
          <p:cNvSpPr txBox="1">
            <a:spLocks/>
          </p:cNvSpPr>
          <p:nvPr/>
        </p:nvSpPr>
        <p:spPr>
          <a:xfrm>
            <a:off x="334734" y="1779054"/>
            <a:ext cx="11208036" cy="36171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just" fontAlgn="base">
              <a:lnSpc>
                <a:spcPct val="150000"/>
              </a:lnSpc>
              <a:buFont typeface="Arial" panose="020B0604020202020204" pitchFamily="34" charset="0"/>
              <a:buChar char="•"/>
            </a:pPr>
            <a:endParaRPr lang="en-US" sz="1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7" name="Rectangle 1">
            <a:extLst>
              <a:ext uri="{FF2B5EF4-FFF2-40B4-BE49-F238E27FC236}">
                <a16:creationId xmlns:a16="http://schemas.microsoft.com/office/drawing/2014/main" id="{D6549E12-F5EB-5899-2347-4AEEAB11A64F}"/>
              </a:ext>
            </a:extLst>
          </p:cNvPr>
          <p:cNvSpPr>
            <a:spLocks noChangeArrowheads="1"/>
          </p:cNvSpPr>
          <p:nvPr/>
        </p:nvSpPr>
        <p:spPr bwMode="auto">
          <a:xfrm>
            <a:off x="487553" y="3251870"/>
            <a:ext cx="18473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endParaRPr lang="en-GH" sz="2000"/>
          </a:p>
        </p:txBody>
      </p:sp>
      <p:sp>
        <p:nvSpPr>
          <p:cNvPr id="8" name="Rectangle 2">
            <a:extLst>
              <a:ext uri="{FF2B5EF4-FFF2-40B4-BE49-F238E27FC236}">
                <a16:creationId xmlns:a16="http://schemas.microsoft.com/office/drawing/2014/main" id="{0E0D819C-2849-ACC9-38BA-EF84B9BF5F66}"/>
              </a:ext>
            </a:extLst>
          </p:cNvPr>
          <p:cNvSpPr>
            <a:spLocks noChangeArrowheads="1"/>
          </p:cNvSpPr>
          <p:nvPr/>
        </p:nvSpPr>
        <p:spPr bwMode="auto">
          <a:xfrm>
            <a:off x="487553" y="3074898"/>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H" altLang="en-GH" sz="2000" b="0" i="0" u="none" strike="noStrike" cap="none" normalizeH="0" baseline="0">
                <a:ln>
                  <a:noFill/>
                </a:ln>
                <a:solidFill>
                  <a:srgbClr val="000000"/>
                </a:solidFill>
                <a:effectLst/>
                <a:latin typeface="Söhne"/>
              </a:rPr>
            </a:br>
            <a:endParaRPr kumimoji="0" lang="en-GH" altLang="en-GH" sz="2000" b="0" i="0" u="none" strike="noStrike" cap="none" normalizeH="0" baseline="0">
              <a:ln>
                <a:noFill/>
              </a:ln>
              <a:solidFill>
                <a:schemeClr val="tx1"/>
              </a:solidFill>
              <a:effectLst/>
              <a:latin typeface="Arial" panose="020B0604020202020204" pitchFamily="34" charset="0"/>
            </a:endParaRPr>
          </a:p>
        </p:txBody>
      </p:sp>
      <p:cxnSp>
        <p:nvCxnSpPr>
          <p:cNvPr id="23" name="Straight Connector 22">
            <a:extLst>
              <a:ext uri="{FF2B5EF4-FFF2-40B4-BE49-F238E27FC236}">
                <a16:creationId xmlns:a16="http://schemas.microsoft.com/office/drawing/2014/main" id="{E158903B-FC4B-D3E0-32FA-35DF90CEBBC9}"/>
              </a:ext>
            </a:extLst>
          </p:cNvPr>
          <p:cNvCxnSpPr>
            <a:cxnSpLocks/>
          </p:cNvCxnSpPr>
          <p:nvPr/>
        </p:nvCxnSpPr>
        <p:spPr>
          <a:xfrm>
            <a:off x="7284628" y="570628"/>
            <a:ext cx="0" cy="6011056"/>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C5CD572-6688-EDEC-76A8-E2402C6E2503}"/>
              </a:ext>
            </a:extLst>
          </p:cNvPr>
          <p:cNvSpPr txBox="1"/>
          <p:nvPr/>
        </p:nvSpPr>
        <p:spPr>
          <a:xfrm>
            <a:off x="345938" y="6179413"/>
            <a:ext cx="374519" cy="307777"/>
          </a:xfrm>
          <a:prstGeom prst="rect">
            <a:avLst/>
          </a:prstGeom>
          <a:noFill/>
        </p:spPr>
        <p:txBody>
          <a:bodyPr wrap="square">
            <a:spAutoFit/>
          </a:bodyPr>
          <a:lstStyle/>
          <a:p>
            <a:r>
              <a:rPr lang="en-US" sz="1400" b="1">
                <a:solidFill>
                  <a:srgbClr val="000000"/>
                </a:solidFill>
                <a:latin typeface="Roboto" panose="02000000000000000000" pitchFamily="2" charset="0"/>
                <a:ea typeface="Roboto" panose="02000000000000000000" pitchFamily="2" charset="0"/>
                <a:cs typeface="Roboto" panose="02000000000000000000" pitchFamily="2" charset="0"/>
              </a:rPr>
              <a:t>3</a:t>
            </a:r>
            <a:endParaRPr lang="en-US" sz="1400" b="1"/>
          </a:p>
        </p:txBody>
      </p:sp>
      <p:sp>
        <p:nvSpPr>
          <p:cNvPr id="26" name="Oval 25">
            <a:extLst>
              <a:ext uri="{FF2B5EF4-FFF2-40B4-BE49-F238E27FC236}">
                <a16:creationId xmlns:a16="http://schemas.microsoft.com/office/drawing/2014/main" id="{B8CE5DB3-DFAA-ABF9-D917-1142312A0634}"/>
              </a:ext>
            </a:extLst>
          </p:cNvPr>
          <p:cNvSpPr/>
          <p:nvPr/>
        </p:nvSpPr>
        <p:spPr>
          <a:xfrm>
            <a:off x="334734" y="6179413"/>
            <a:ext cx="305638" cy="307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267EAB-64CE-5B89-93EA-EEF485ED4713}"/>
              </a:ext>
            </a:extLst>
          </p:cNvPr>
          <p:cNvSpPr txBox="1"/>
          <p:nvPr/>
        </p:nvSpPr>
        <p:spPr>
          <a:xfrm>
            <a:off x="579918" y="2032658"/>
            <a:ext cx="6452215" cy="3416320"/>
          </a:xfrm>
          <a:prstGeom prst="rect">
            <a:avLst/>
          </a:prstGeom>
          <a:noFill/>
        </p:spPr>
        <p:txBody>
          <a:bodyPr wrap="square">
            <a:spAutoFit/>
          </a:bodyPr>
          <a:lstStyle/>
          <a:p>
            <a:pPr algn="just" fontAlgn="base"/>
            <a:r>
              <a:rPr lang="en-US" b="1"/>
              <a:t>Generate Training Data: </a:t>
            </a:r>
            <a:r>
              <a:rPr lang="en-US"/>
              <a:t>Create synthetic datasets for each control mode with labeled data. Combine these datasets into a single training set. </a:t>
            </a:r>
          </a:p>
          <a:p>
            <a:pPr algn="just" fontAlgn="base"/>
            <a:endParaRPr lang="en-US"/>
          </a:p>
          <a:p>
            <a:pPr algn="just" fontAlgn="base"/>
            <a:r>
              <a:rPr lang="en-US" b="1"/>
              <a:t>Train Random Forest Classifier: </a:t>
            </a:r>
            <a:r>
              <a:rPr lang="en-US"/>
              <a:t>Use the synthetic training data to train a Random Forest classifier. The classifier learns to distinguish between different control modes based on the synthetic data. </a:t>
            </a:r>
          </a:p>
          <a:p>
            <a:pPr algn="just" fontAlgn="base"/>
            <a:endParaRPr lang="en-US"/>
          </a:p>
          <a:p>
            <a:pPr algn="just" fontAlgn="base"/>
            <a:r>
              <a:rPr lang="en-US" b="1"/>
              <a:t>Predict Control Mode for New Data: </a:t>
            </a:r>
            <a:r>
              <a:rPr lang="en-US"/>
              <a:t>Use the trained Random Forest model to predict the control mode for the new data. Print the final predicted control mode.</a:t>
            </a:r>
            <a:endParaRPr lang="en-US">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5" name="Picture 14" descr="A white board with writing on it&#10;&#10;Description automatically generated">
            <a:extLst>
              <a:ext uri="{FF2B5EF4-FFF2-40B4-BE49-F238E27FC236}">
                <a16:creationId xmlns:a16="http://schemas.microsoft.com/office/drawing/2014/main" id="{BA4106DE-DAEC-968D-BA78-64A82538D49D}"/>
              </a:ext>
            </a:extLst>
          </p:cNvPr>
          <p:cNvPicPr>
            <a:picLocks noChangeAspect="1"/>
          </p:cNvPicPr>
          <p:nvPr/>
        </p:nvPicPr>
        <p:blipFill>
          <a:blip r:embed="rId3"/>
          <a:stretch>
            <a:fillRect/>
          </a:stretch>
        </p:blipFill>
        <p:spPr>
          <a:xfrm>
            <a:off x="7653575" y="645578"/>
            <a:ext cx="3889196" cy="5185595"/>
          </a:xfrm>
          <a:prstGeom prst="rect">
            <a:avLst/>
          </a:prstGeom>
        </p:spPr>
      </p:pic>
      <p:sp>
        <p:nvSpPr>
          <p:cNvPr id="2" name="TextBox 1">
            <a:extLst>
              <a:ext uri="{FF2B5EF4-FFF2-40B4-BE49-F238E27FC236}">
                <a16:creationId xmlns:a16="http://schemas.microsoft.com/office/drawing/2014/main" id="{141BF0A7-7F72-B611-B9B5-5AFF3F0F29B1}"/>
              </a:ext>
            </a:extLst>
          </p:cNvPr>
          <p:cNvSpPr txBox="1"/>
          <p:nvPr/>
        </p:nvSpPr>
        <p:spPr>
          <a:xfrm>
            <a:off x="487553" y="1281750"/>
            <a:ext cx="1853677" cy="400110"/>
          </a:xfrm>
          <a:prstGeom prst="rect">
            <a:avLst/>
          </a:prstGeom>
          <a:noFill/>
        </p:spPr>
        <p:txBody>
          <a:bodyPr wrap="square" rtlCol="0">
            <a:spAutoFit/>
          </a:bodyPr>
          <a:lstStyle/>
          <a:p>
            <a:r>
              <a:rPr lang="en-US" sz="2000" b="1">
                <a:solidFill>
                  <a:srgbClr val="000000"/>
                </a:solidFill>
                <a:latin typeface="Roboto"/>
                <a:ea typeface="Roboto"/>
                <a:cs typeface="Roboto"/>
              </a:rPr>
              <a:t>Approach:</a:t>
            </a:r>
            <a:endParaRPr lang="en-US" sz="2000" b="1"/>
          </a:p>
        </p:txBody>
      </p:sp>
    </p:spTree>
    <p:extLst>
      <p:ext uri="{BB962C8B-B14F-4D97-AF65-F5344CB8AC3E}">
        <p14:creationId xmlns:p14="http://schemas.microsoft.com/office/powerpoint/2010/main" val="402883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CBE33B8-2180-3F8D-D6BA-5F70B7F2622E}"/>
              </a:ext>
            </a:extLst>
          </p:cNvPr>
          <p:cNvSpPr txBox="1"/>
          <p:nvPr/>
        </p:nvSpPr>
        <p:spPr>
          <a:xfrm>
            <a:off x="3862551" y="2673446"/>
            <a:ext cx="5340065" cy="151110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4400"/>
              <a:t>Project Update: 1</a:t>
            </a:r>
          </a:p>
        </p:txBody>
      </p:sp>
      <p:sp>
        <p:nvSpPr>
          <p:cNvPr id="2" name="TextBox 1">
            <a:extLst>
              <a:ext uri="{FF2B5EF4-FFF2-40B4-BE49-F238E27FC236}">
                <a16:creationId xmlns:a16="http://schemas.microsoft.com/office/drawing/2014/main" id="{8C429DC8-1D8E-2A47-9EA4-5E21A28084F2}"/>
              </a:ext>
            </a:extLst>
          </p:cNvPr>
          <p:cNvSpPr txBox="1"/>
          <p:nvPr/>
        </p:nvSpPr>
        <p:spPr>
          <a:xfrm>
            <a:off x="4643601" y="5654855"/>
            <a:ext cx="6100996" cy="369332"/>
          </a:xfrm>
          <a:prstGeom prst="rect">
            <a:avLst/>
          </a:prstGeom>
          <a:noFill/>
        </p:spPr>
        <p:txBody>
          <a:bodyPr wrap="square">
            <a:spAutoFit/>
          </a:bodyPr>
          <a:lstStyle/>
          <a:p>
            <a:r>
              <a:rPr lang="en-US" sz="1800" b="1">
                <a:solidFill>
                  <a:srgbClr val="000000"/>
                </a:solidFill>
                <a:latin typeface="Roboto"/>
                <a:ea typeface="Roboto"/>
                <a:cs typeface="Roboto"/>
              </a:rPr>
              <a:t>Understanding the Theory</a:t>
            </a:r>
            <a:endParaRPr lang="en-GH"/>
          </a:p>
        </p:txBody>
      </p:sp>
    </p:spTree>
    <p:extLst>
      <p:ext uri="{BB962C8B-B14F-4D97-AF65-F5344CB8AC3E}">
        <p14:creationId xmlns:p14="http://schemas.microsoft.com/office/powerpoint/2010/main" val="3749834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AD93B7-F9F2-B20A-6DC4-4BC925EE4D57}"/>
              </a:ext>
            </a:extLst>
          </p:cNvPr>
          <p:cNvPicPr>
            <a:picLocks noChangeAspect="1"/>
          </p:cNvPicPr>
          <p:nvPr/>
        </p:nvPicPr>
        <p:blipFill rotWithShape="1">
          <a:blip r:embed="rId3"/>
          <a:srcRect l="27858" t="3983" r="-205" b="29351"/>
          <a:stretch/>
        </p:blipFill>
        <p:spPr>
          <a:xfrm>
            <a:off x="563177" y="819202"/>
            <a:ext cx="11309033" cy="5861791"/>
          </a:xfrm>
          <a:prstGeom prst="rect">
            <a:avLst/>
          </a:prstGeom>
        </p:spPr>
      </p:pic>
      <p:sp>
        <p:nvSpPr>
          <p:cNvPr id="5" name="TextBox 4">
            <a:extLst>
              <a:ext uri="{FF2B5EF4-FFF2-40B4-BE49-F238E27FC236}">
                <a16:creationId xmlns:a16="http://schemas.microsoft.com/office/drawing/2014/main" id="{38E65794-5DC7-3890-5F52-81C237609A2F}"/>
              </a:ext>
            </a:extLst>
          </p:cNvPr>
          <p:cNvSpPr txBox="1"/>
          <p:nvPr/>
        </p:nvSpPr>
        <p:spPr>
          <a:xfrm>
            <a:off x="443256" y="-286333"/>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Test Run (Code + Graph) </a:t>
            </a:r>
          </a:p>
        </p:txBody>
      </p:sp>
      <p:cxnSp>
        <p:nvCxnSpPr>
          <p:cNvPr id="13" name="Straight Connector 12">
            <a:extLst>
              <a:ext uri="{FF2B5EF4-FFF2-40B4-BE49-F238E27FC236}">
                <a16:creationId xmlns:a16="http://schemas.microsoft.com/office/drawing/2014/main" id="{753B9E95-801B-6A48-5DEF-6F8E8D277E4E}"/>
              </a:ext>
            </a:extLst>
          </p:cNvPr>
          <p:cNvCxnSpPr/>
          <p:nvPr/>
        </p:nvCxnSpPr>
        <p:spPr>
          <a:xfrm>
            <a:off x="4182256" y="6280879"/>
            <a:ext cx="7195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31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999B7-B74B-231B-7D00-81D0EF29BEFC}"/>
              </a:ext>
            </a:extLst>
          </p:cNvPr>
          <p:cNvPicPr>
            <a:picLocks noChangeAspect="1"/>
          </p:cNvPicPr>
          <p:nvPr/>
        </p:nvPicPr>
        <p:blipFill rotWithShape="1">
          <a:blip r:embed="rId3"/>
          <a:srcRect l="1721" t="2623" b="10601"/>
          <a:stretch/>
        </p:blipFill>
        <p:spPr>
          <a:xfrm>
            <a:off x="104931" y="779488"/>
            <a:ext cx="11982138" cy="5951095"/>
          </a:xfrm>
          <a:prstGeom prst="rect">
            <a:avLst/>
          </a:prstGeom>
        </p:spPr>
      </p:pic>
      <p:sp>
        <p:nvSpPr>
          <p:cNvPr id="3" name="TextBox 2">
            <a:extLst>
              <a:ext uri="{FF2B5EF4-FFF2-40B4-BE49-F238E27FC236}">
                <a16:creationId xmlns:a16="http://schemas.microsoft.com/office/drawing/2014/main" id="{388C9343-3F57-1FB0-E3B4-2B901B2F58E8}"/>
              </a:ext>
            </a:extLst>
          </p:cNvPr>
          <p:cNvSpPr txBox="1"/>
          <p:nvPr/>
        </p:nvSpPr>
        <p:spPr>
          <a:xfrm>
            <a:off x="443256" y="-286333"/>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Test Run (Code + Graph) </a:t>
            </a:r>
          </a:p>
        </p:txBody>
      </p:sp>
    </p:spTree>
    <p:extLst>
      <p:ext uri="{BB962C8B-B14F-4D97-AF65-F5344CB8AC3E}">
        <p14:creationId xmlns:p14="http://schemas.microsoft.com/office/powerpoint/2010/main" val="131528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603EEC-7E3D-4F5F-78F6-416A7A1EE897}"/>
              </a:ext>
            </a:extLst>
          </p:cNvPr>
          <p:cNvPicPr>
            <a:picLocks noChangeAspect="1"/>
          </p:cNvPicPr>
          <p:nvPr/>
        </p:nvPicPr>
        <p:blipFill rotWithShape="1">
          <a:blip r:embed="rId3"/>
          <a:srcRect l="2178" t="2437" b="10394"/>
          <a:stretch/>
        </p:blipFill>
        <p:spPr>
          <a:xfrm>
            <a:off x="142507" y="776576"/>
            <a:ext cx="11926529" cy="5978013"/>
          </a:xfrm>
          <a:prstGeom prst="rect">
            <a:avLst/>
          </a:prstGeom>
        </p:spPr>
      </p:pic>
      <p:sp>
        <p:nvSpPr>
          <p:cNvPr id="5" name="TextBox 4">
            <a:extLst>
              <a:ext uri="{FF2B5EF4-FFF2-40B4-BE49-F238E27FC236}">
                <a16:creationId xmlns:a16="http://schemas.microsoft.com/office/drawing/2014/main" id="{AFC16023-F33F-0566-B5C2-ACA32ABEC837}"/>
              </a:ext>
            </a:extLst>
          </p:cNvPr>
          <p:cNvSpPr txBox="1"/>
          <p:nvPr/>
        </p:nvSpPr>
        <p:spPr>
          <a:xfrm>
            <a:off x="533197" y="-274889"/>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Euclidean Distance (Code + Graph) </a:t>
            </a:r>
          </a:p>
        </p:txBody>
      </p:sp>
    </p:spTree>
    <p:extLst>
      <p:ext uri="{BB962C8B-B14F-4D97-AF65-F5344CB8AC3E}">
        <p14:creationId xmlns:p14="http://schemas.microsoft.com/office/powerpoint/2010/main" val="22108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63017-E143-88CF-5DDD-DD2D95D96998}"/>
              </a:ext>
            </a:extLst>
          </p:cNvPr>
          <p:cNvPicPr>
            <a:picLocks noChangeAspect="1"/>
          </p:cNvPicPr>
          <p:nvPr/>
        </p:nvPicPr>
        <p:blipFill rotWithShape="1">
          <a:blip r:embed="rId3"/>
          <a:srcRect l="2835" t="4392" r="47623" b="5046"/>
          <a:stretch/>
        </p:blipFill>
        <p:spPr>
          <a:xfrm>
            <a:off x="458245" y="936171"/>
            <a:ext cx="5554697" cy="5711647"/>
          </a:xfrm>
          <a:prstGeom prst="rect">
            <a:avLst/>
          </a:prstGeom>
        </p:spPr>
      </p:pic>
      <p:pic>
        <p:nvPicPr>
          <p:cNvPr id="6" name="Picture 5">
            <a:extLst>
              <a:ext uri="{FF2B5EF4-FFF2-40B4-BE49-F238E27FC236}">
                <a16:creationId xmlns:a16="http://schemas.microsoft.com/office/drawing/2014/main" id="{F95E0418-BD0F-52AC-3155-A5C2CD3B0C4E}"/>
              </a:ext>
            </a:extLst>
          </p:cNvPr>
          <p:cNvPicPr>
            <a:picLocks noChangeAspect="1"/>
          </p:cNvPicPr>
          <p:nvPr/>
        </p:nvPicPr>
        <p:blipFill rotWithShape="1">
          <a:blip r:embed="rId4"/>
          <a:srcRect l="3297" t="3489" r="52057" b="5947"/>
          <a:stretch/>
        </p:blipFill>
        <p:spPr>
          <a:xfrm>
            <a:off x="6529330" y="634810"/>
            <a:ext cx="5296502" cy="6043432"/>
          </a:xfrm>
          <a:prstGeom prst="rect">
            <a:avLst/>
          </a:prstGeom>
        </p:spPr>
      </p:pic>
      <p:sp>
        <p:nvSpPr>
          <p:cNvPr id="2" name="TextBox 1">
            <a:extLst>
              <a:ext uri="{FF2B5EF4-FFF2-40B4-BE49-F238E27FC236}">
                <a16:creationId xmlns:a16="http://schemas.microsoft.com/office/drawing/2014/main" id="{222180E8-19B2-F655-0408-B6788C5FC863}"/>
              </a:ext>
            </a:extLst>
          </p:cNvPr>
          <p:cNvSpPr txBox="1"/>
          <p:nvPr/>
        </p:nvSpPr>
        <p:spPr>
          <a:xfrm>
            <a:off x="458246" y="-346294"/>
            <a:ext cx="11535839" cy="1588127"/>
          </a:xfrm>
          <a:prstGeom prst="rect">
            <a:avLst/>
          </a:prstGeom>
        </p:spPr>
        <p:txBody>
          <a:bodyPr vert="horz" lIns="91440" tIns="45720" rIns="91440" bIns="45720" rtlCol="0" anchor="ctr">
            <a:normAutofit/>
          </a:bodyPr>
          <a:lstStyle>
            <a:lvl1pPr defTabSz="914400">
              <a:lnSpc>
                <a:spcPct val="90000"/>
              </a:lnSpc>
              <a:spcBef>
                <a:spcPct val="0"/>
              </a:spcBef>
              <a:buNone/>
              <a:defRPr sz="3600" b="1" i="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ltLang="ko-KR" sz="2800"/>
              <a:t>Random Forest (Code + Graph) </a:t>
            </a:r>
          </a:p>
        </p:txBody>
      </p:sp>
      <p:cxnSp>
        <p:nvCxnSpPr>
          <p:cNvPr id="7" name="Straight Connector 6">
            <a:extLst>
              <a:ext uri="{FF2B5EF4-FFF2-40B4-BE49-F238E27FC236}">
                <a16:creationId xmlns:a16="http://schemas.microsoft.com/office/drawing/2014/main" id="{DB8B2382-B0A2-AD79-752D-717DFE67C46A}"/>
              </a:ext>
            </a:extLst>
          </p:cNvPr>
          <p:cNvCxnSpPr/>
          <p:nvPr/>
        </p:nvCxnSpPr>
        <p:spPr>
          <a:xfrm>
            <a:off x="6271135" y="764498"/>
            <a:ext cx="0" cy="5936105"/>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A4AECC6-C68B-8FCE-4DE1-0C0A4A25AFFF}"/>
              </a:ext>
            </a:extLst>
          </p:cNvPr>
          <p:cNvCxnSpPr>
            <a:cxnSpLocks/>
          </p:cNvCxnSpPr>
          <p:nvPr/>
        </p:nvCxnSpPr>
        <p:spPr>
          <a:xfrm>
            <a:off x="3958682" y="1405053"/>
            <a:ext cx="0" cy="6021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22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EC1B650D2D13498443F24B1E63996F" ma:contentTypeVersion="18" ma:contentTypeDescription="Create a new document." ma:contentTypeScope="" ma:versionID="59d011cb6714f69393626b81763c28d2">
  <xsd:schema xmlns:xsd="http://www.w3.org/2001/XMLSchema" xmlns:xs="http://www.w3.org/2001/XMLSchema" xmlns:p="http://schemas.microsoft.com/office/2006/metadata/properties" xmlns:ns2="05d672c3-4d4a-4b62-a893-0ce95f05dac4" xmlns:ns3="97416ef9-5939-477c-b861-59f900cf5f9f" targetNamespace="http://schemas.microsoft.com/office/2006/metadata/properties" ma:root="true" ma:fieldsID="65beeab51d18eea0c71f880d7d985fb1" ns2:_="" ns3:_="">
    <xsd:import namespace="05d672c3-4d4a-4b62-a893-0ce95f05dac4"/>
    <xsd:import namespace="97416ef9-5939-477c-b861-59f900cf5f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d672c3-4d4a-4b62-a893-0ce95f05da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416ef9-5939-477c-b861-59f900cf5f9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ae6aff7-1238-42a2-bf56-76ed45e80439}" ma:internalName="TaxCatchAll" ma:showField="CatchAllData" ma:web="97416ef9-5939-477c-b861-59f900cf5f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d672c3-4d4a-4b62-a893-0ce95f05dac4">
      <Terms xmlns="http://schemas.microsoft.com/office/infopath/2007/PartnerControls"/>
    </lcf76f155ced4ddcb4097134ff3c332f>
    <TaxCatchAll xmlns="97416ef9-5939-477c-b861-59f900cf5f9f" xsi:nil="true"/>
  </documentManagement>
</p:properties>
</file>

<file path=customXml/itemProps1.xml><?xml version="1.0" encoding="utf-8"?>
<ds:datastoreItem xmlns:ds="http://schemas.openxmlformats.org/officeDocument/2006/customXml" ds:itemID="{C2F1EF05-F26E-484F-A9FA-B785455CC10E}">
  <ds:schemaRefs>
    <ds:schemaRef ds:uri="05d672c3-4d4a-4b62-a893-0ce95f05dac4"/>
    <ds:schemaRef ds:uri="97416ef9-5939-477c-b861-59f900cf5f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1784AC-96F1-4E72-83F7-6C1AA919709E}">
  <ds:schemaRefs>
    <ds:schemaRef ds:uri="http://schemas.microsoft.com/sharepoint/v3/contenttype/forms"/>
  </ds:schemaRefs>
</ds:datastoreItem>
</file>

<file path=customXml/itemProps3.xml><?xml version="1.0" encoding="utf-8"?>
<ds:datastoreItem xmlns:ds="http://schemas.openxmlformats.org/officeDocument/2006/customXml" ds:itemID="{AE6EF181-3D20-403E-8A2B-A3AA32E6D240}">
  <ds:schemaRefs>
    <ds:schemaRef ds:uri="http://www.w3.org/XML/1998/namespace"/>
    <ds:schemaRef ds:uri="http://purl.org/dc/elements/1.1/"/>
    <ds:schemaRef ds:uri="05d672c3-4d4a-4b62-a893-0ce95f05dac4"/>
    <ds:schemaRef ds:uri="http://purl.org/dc/terms/"/>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97416ef9-5939-477c-b861-59f900cf5f9f"/>
  </ds:schemaRefs>
</ds:datastoreItem>
</file>

<file path=docProps/app.xml><?xml version="1.0" encoding="utf-8"?>
<Properties xmlns="http://schemas.openxmlformats.org/officeDocument/2006/extended-properties" xmlns:vt="http://schemas.openxmlformats.org/officeDocument/2006/docPropsVTypes">
  <Template>Custom Design</Template>
  <TotalTime>0</TotalTime>
  <Words>459</Words>
  <Application>Microsoft Macintosh PowerPoint</Application>
  <PresentationFormat>Widescreen</PresentationFormat>
  <Paragraphs>70</Paragraphs>
  <Slides>19</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맑은 고딕</vt:lpstr>
      <vt:lpstr>Abadi</vt:lpstr>
      <vt:lpstr>Arial</vt:lpstr>
      <vt:lpstr>Calibri</vt:lpstr>
      <vt:lpstr>Roboto</vt:lpstr>
      <vt:lpstr>Söhne</vt:lpstr>
      <vt:lpstr>Custom Design</vt:lpstr>
      <vt:lpstr>1_Custom Design</vt:lpstr>
      <vt:lpstr>1_Custom Design</vt:lpstr>
      <vt:lpstr>Advanced Detection of Voltage Control Modes in Power Systems Using: Random Forest Classifications or Simple Euclidean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Sung Hoon Lee</dc:creator>
  <cp:lastModifiedBy>Michael ampofo Boateng</cp:lastModifiedBy>
  <cp:revision>1</cp:revision>
  <dcterms:created xsi:type="dcterms:W3CDTF">2021-11-16T15:09:55Z</dcterms:created>
  <dcterms:modified xsi:type="dcterms:W3CDTF">2024-08-19T21:21:28Z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0x01010096EC1B650D2D13498443F24B1E63996F</vt:lpwstr>
  </property>
  <property fmtid="{D5CDD505-2E9C-101B-9397-08002B2CF9AE}" pid="3" name="MediaServiceImageTags">
    <vt:lpwstr/>
  </property>
</Properties>
</file>